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3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6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7.xml" ContentType="application/vnd.openxmlformats-officedocument.presentationml.notesSlide+xml"/>
  <Override PartName="/ppt/tags/tag114.xml" ContentType="application/vnd.openxmlformats-officedocument.presentationml.tags+xml"/>
  <Override PartName="/ppt/notesSlides/notesSlide8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9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0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32"/>
  </p:notesMasterIdLst>
  <p:handoutMasterIdLst>
    <p:handoutMasterId r:id="rId33"/>
  </p:handoutMasterIdLst>
  <p:sldIdLst>
    <p:sldId id="1040" r:id="rId5"/>
    <p:sldId id="1064" r:id="rId6"/>
    <p:sldId id="1181" r:id="rId7"/>
    <p:sldId id="1172" r:id="rId8"/>
    <p:sldId id="1170" r:id="rId9"/>
    <p:sldId id="1180" r:id="rId10"/>
    <p:sldId id="1153" r:id="rId11"/>
    <p:sldId id="1154" r:id="rId12"/>
    <p:sldId id="1177" r:id="rId13"/>
    <p:sldId id="1163" r:id="rId14"/>
    <p:sldId id="1179" r:id="rId15"/>
    <p:sldId id="1157" r:id="rId16"/>
    <p:sldId id="1167" r:id="rId17"/>
    <p:sldId id="1106" r:id="rId18"/>
    <p:sldId id="1183" r:id="rId19"/>
    <p:sldId id="1113" r:id="rId20"/>
    <p:sldId id="1146" r:id="rId21"/>
    <p:sldId id="1178" r:id="rId22"/>
    <p:sldId id="1136" r:id="rId23"/>
    <p:sldId id="1101" r:id="rId24"/>
    <p:sldId id="1173" r:id="rId25"/>
    <p:sldId id="1182" r:id="rId26"/>
    <p:sldId id="1175" r:id="rId27"/>
    <p:sldId id="1176" r:id="rId28"/>
    <p:sldId id="1122" r:id="rId29"/>
    <p:sldId id="886" r:id="rId30"/>
    <p:sldId id="1038" r:id="rId31"/>
  </p:sldIdLst>
  <p:sldSz cx="12192000" cy="6858000"/>
  <p:notesSz cx="6950075" cy="9236075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/>
        </p14:section>
        <p14:section name="Default Section" id="{86358F65-C6AC-4AB7-9C74-5A05130E48EB}">
          <p14:sldIdLst>
            <p14:sldId id="1040"/>
            <p14:sldId id="1064"/>
            <p14:sldId id="1181"/>
            <p14:sldId id="1172"/>
            <p14:sldId id="1170"/>
            <p14:sldId id="1180"/>
            <p14:sldId id="1153"/>
            <p14:sldId id="1154"/>
            <p14:sldId id="1177"/>
            <p14:sldId id="1163"/>
            <p14:sldId id="1179"/>
            <p14:sldId id="1157"/>
            <p14:sldId id="1167"/>
            <p14:sldId id="1106"/>
            <p14:sldId id="1183"/>
            <p14:sldId id="1113"/>
            <p14:sldId id="1146"/>
            <p14:sldId id="1178"/>
            <p14:sldId id="1136"/>
            <p14:sldId id="1101"/>
            <p14:sldId id="1173"/>
            <p14:sldId id="1182"/>
            <p14:sldId id="1175"/>
            <p14:sldId id="1176"/>
            <p14:sldId id="1122"/>
            <p14:sldId id="88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9B2B1"/>
    <a:srgbClr val="772432"/>
    <a:srgbClr val="781327"/>
    <a:srgbClr val="3B0104"/>
    <a:srgbClr val="FEEE9F"/>
    <a:srgbClr val="595959"/>
    <a:srgbClr val="004164"/>
    <a:srgbClr val="00374A"/>
    <a:srgbClr val="0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F94BA4-BB6D-44E7-9DA2-9C05E141F386}" v="1149" dt="2021-04-27T23:47:48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 autoAdjust="0"/>
    <p:restoredTop sz="93401" autoAdjust="0"/>
  </p:normalViewPr>
  <p:slideViewPr>
    <p:cSldViewPr snapToGrid="0">
      <p:cViewPr varScale="1">
        <p:scale>
          <a:sx n="69" d="100"/>
          <a:sy n="69" d="100"/>
        </p:scale>
        <p:origin x="1088" y="44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Waller" userId="2c0b9d9f-b3a2-4180-8532-231d42672e31" providerId="ADAL" clId="{51D6299D-FCD4-40B8-BF65-F05777BE5539}"/>
    <pc:docChg chg="addSld delSld modSld modSection">
      <pc:chgData name="Joe Waller" userId="2c0b9d9f-b3a2-4180-8532-231d42672e31" providerId="ADAL" clId="{51D6299D-FCD4-40B8-BF65-F05777BE5539}" dt="2021-04-07T05:43:29.889" v="19" actId="47"/>
      <pc:docMkLst>
        <pc:docMk/>
      </pc:docMkLst>
      <pc:sldChg chg="del">
        <pc:chgData name="Joe Waller" userId="2c0b9d9f-b3a2-4180-8532-231d42672e31" providerId="ADAL" clId="{51D6299D-FCD4-40B8-BF65-F05777BE5539}" dt="2021-04-07T05:43:29.889" v="19" actId="47"/>
        <pc:sldMkLst>
          <pc:docMk/>
          <pc:sldMk cId="716596642" sldId="780"/>
        </pc:sldMkLst>
      </pc:sldChg>
      <pc:sldChg chg="modSp mod">
        <pc:chgData name="Joe Waller" userId="2c0b9d9f-b3a2-4180-8532-231d42672e31" providerId="ADAL" clId="{51D6299D-FCD4-40B8-BF65-F05777BE5539}" dt="2021-04-07T05:43:12.255" v="8" actId="20577"/>
        <pc:sldMkLst>
          <pc:docMk/>
          <pc:sldMk cId="3530349252" sldId="1040"/>
        </pc:sldMkLst>
        <pc:spChg chg="mod">
          <ac:chgData name="Joe Waller" userId="2c0b9d9f-b3a2-4180-8532-231d42672e31" providerId="ADAL" clId="{51D6299D-FCD4-40B8-BF65-F05777BE5539}" dt="2021-04-07T05:43:12.255" v="8" actId="20577"/>
          <ac:spMkLst>
            <pc:docMk/>
            <pc:sldMk cId="3530349252" sldId="1040"/>
            <ac:spMk id="2" creationId="{AB9D3A2F-059E-483C-8910-B2E3D53CD055}"/>
          </ac:spMkLst>
        </pc:spChg>
      </pc:sldChg>
      <pc:sldChg chg="modSp mod">
        <pc:chgData name="Joe Waller" userId="2c0b9d9f-b3a2-4180-8532-231d42672e31" providerId="ADAL" clId="{51D6299D-FCD4-40B8-BF65-F05777BE5539}" dt="2021-04-07T05:43:18.407" v="17" actId="20577"/>
        <pc:sldMkLst>
          <pc:docMk/>
          <pc:sldMk cId="1761772607" sldId="1064"/>
        </pc:sldMkLst>
        <pc:spChg chg="mod">
          <ac:chgData name="Joe Waller" userId="2c0b9d9f-b3a2-4180-8532-231d42672e31" providerId="ADAL" clId="{51D6299D-FCD4-40B8-BF65-F05777BE5539}" dt="2021-04-07T05:43:18.407" v="17" actId="20577"/>
          <ac:spMkLst>
            <pc:docMk/>
            <pc:sldMk cId="1761772607" sldId="1064"/>
            <ac:spMk id="2" creationId="{B9A74C03-147B-4A21-94A5-30A839EC8BC1}"/>
          </ac:spMkLst>
        </pc:spChg>
      </pc:sldChg>
      <pc:sldChg chg="add">
        <pc:chgData name="Joe Waller" userId="2c0b9d9f-b3a2-4180-8532-231d42672e31" providerId="ADAL" clId="{51D6299D-FCD4-40B8-BF65-F05777BE5539}" dt="2021-04-07T05:43:28.227" v="18"/>
        <pc:sldMkLst>
          <pc:docMk/>
          <pc:sldMk cId="505374018" sldId="1172"/>
        </pc:sldMkLst>
      </pc:sldChg>
    </pc:docChg>
  </pc:docChgLst>
  <pc:docChgLst>
    <pc:chgData name="Joe Waller" userId="2c0b9d9f-b3a2-4180-8532-231d42672e31" providerId="ADAL" clId="{E7F94BA4-BB6D-44E7-9DA2-9C05E141F386}"/>
    <pc:docChg chg="undo custSel addSld delSld modSld sldOrd modMainMaster modSection">
      <pc:chgData name="Joe Waller" userId="2c0b9d9f-b3a2-4180-8532-231d42672e31" providerId="ADAL" clId="{E7F94BA4-BB6D-44E7-9DA2-9C05E141F386}" dt="2021-04-27T23:47:54.272" v="3219" actId="20577"/>
      <pc:docMkLst>
        <pc:docMk/>
      </pc:docMkLst>
      <pc:sldChg chg="delSp modSp mod">
        <pc:chgData name="Joe Waller" userId="2c0b9d9f-b3a2-4180-8532-231d42672e31" providerId="ADAL" clId="{E7F94BA4-BB6D-44E7-9DA2-9C05E141F386}" dt="2021-04-26T19:04:46.328" v="2919" actId="478"/>
        <pc:sldMkLst>
          <pc:docMk/>
          <pc:sldMk cId="3530349252" sldId="1040"/>
        </pc:sldMkLst>
        <pc:cxnChg chg="del mod">
          <ac:chgData name="Joe Waller" userId="2c0b9d9f-b3a2-4180-8532-231d42672e31" providerId="ADAL" clId="{E7F94BA4-BB6D-44E7-9DA2-9C05E141F386}" dt="2021-04-26T19:04:46.328" v="2919" actId="478"/>
          <ac:cxnSpMkLst>
            <pc:docMk/>
            <pc:sldMk cId="3530349252" sldId="1040"/>
            <ac:cxnSpMk id="5" creationId="{1CE54CFC-5527-4F12-845A-6B8894D65F5E}"/>
          </ac:cxnSpMkLst>
        </pc:cxnChg>
      </pc:sldChg>
      <pc:sldChg chg="modSp mod">
        <pc:chgData name="Joe Waller" userId="2c0b9d9f-b3a2-4180-8532-231d42672e31" providerId="ADAL" clId="{E7F94BA4-BB6D-44E7-9DA2-9C05E141F386}" dt="2021-04-26T19:18:45.477" v="2998" actId="20577"/>
        <pc:sldMkLst>
          <pc:docMk/>
          <pc:sldMk cId="2796034453" sldId="1101"/>
        </pc:sldMkLst>
        <pc:spChg chg="mod">
          <ac:chgData name="Joe Waller" userId="2c0b9d9f-b3a2-4180-8532-231d42672e31" providerId="ADAL" clId="{E7F94BA4-BB6D-44E7-9DA2-9C05E141F386}" dt="2021-04-07T07:09:37.230" v="2400" actId="20577"/>
          <ac:spMkLst>
            <pc:docMk/>
            <pc:sldMk cId="2796034453" sldId="1101"/>
            <ac:spMk id="5" creationId="{8CECCFB3-B5F9-4EF1-AACE-62BE98954D3A}"/>
          </ac:spMkLst>
        </pc:spChg>
        <pc:spChg chg="mod">
          <ac:chgData name="Joe Waller" userId="2c0b9d9f-b3a2-4180-8532-231d42672e31" providerId="ADAL" clId="{E7F94BA4-BB6D-44E7-9DA2-9C05E141F386}" dt="2021-04-26T19:18:45.477" v="2998" actId="20577"/>
          <ac:spMkLst>
            <pc:docMk/>
            <pc:sldMk cId="2796034453" sldId="1101"/>
            <ac:spMk id="6" creationId="{6871E731-A729-466E-A99B-EF30B928884B}"/>
          </ac:spMkLst>
        </pc:spChg>
      </pc:sldChg>
      <pc:sldChg chg="modSp mod">
        <pc:chgData name="Joe Waller" userId="2c0b9d9f-b3a2-4180-8532-231d42672e31" providerId="ADAL" clId="{E7F94BA4-BB6D-44E7-9DA2-9C05E141F386}" dt="2021-04-07T06:34:00.430" v="1116" actId="20577"/>
        <pc:sldMkLst>
          <pc:docMk/>
          <pc:sldMk cId="3761283334" sldId="1106"/>
        </pc:sldMkLst>
        <pc:spChg chg="mod">
          <ac:chgData name="Joe Waller" userId="2c0b9d9f-b3a2-4180-8532-231d42672e31" providerId="ADAL" clId="{E7F94BA4-BB6D-44E7-9DA2-9C05E141F386}" dt="2021-04-07T06:34:00.430" v="1116" actId="20577"/>
          <ac:spMkLst>
            <pc:docMk/>
            <pc:sldMk cId="3761283334" sldId="1106"/>
            <ac:spMk id="3" creationId="{BA4FD82E-C417-4984-BA4C-AEBFD05C5C14}"/>
          </ac:spMkLst>
        </pc:spChg>
      </pc:sldChg>
      <pc:sldChg chg="delSp modSp mod">
        <pc:chgData name="Joe Waller" userId="2c0b9d9f-b3a2-4180-8532-231d42672e31" providerId="ADAL" clId="{E7F94BA4-BB6D-44E7-9DA2-9C05E141F386}" dt="2021-04-26T19:15:24.804" v="2962" actId="20577"/>
        <pc:sldMkLst>
          <pc:docMk/>
          <pc:sldMk cId="4090416920" sldId="1146"/>
        </pc:sldMkLst>
        <pc:spChg chg="mod">
          <ac:chgData name="Joe Waller" userId="2c0b9d9f-b3a2-4180-8532-231d42672e31" providerId="ADAL" clId="{E7F94BA4-BB6D-44E7-9DA2-9C05E141F386}" dt="2021-04-26T19:15:24.804" v="2962" actId="20577"/>
          <ac:spMkLst>
            <pc:docMk/>
            <pc:sldMk cId="4090416920" sldId="1146"/>
            <ac:spMk id="2" creationId="{F7B641E3-48F2-4C59-B4E2-C1356E53377E}"/>
          </ac:spMkLst>
        </pc:spChg>
        <pc:spChg chg="del mod">
          <ac:chgData name="Joe Waller" userId="2c0b9d9f-b3a2-4180-8532-231d42672e31" providerId="ADAL" clId="{E7F94BA4-BB6D-44E7-9DA2-9C05E141F386}" dt="2021-04-07T06:39:22.559" v="1591" actId="478"/>
          <ac:spMkLst>
            <pc:docMk/>
            <pc:sldMk cId="4090416920" sldId="1146"/>
            <ac:spMk id="3" creationId="{2A111633-227B-4575-85F3-464E23927423}"/>
          </ac:spMkLst>
        </pc:spChg>
        <pc:spChg chg="mod">
          <ac:chgData name="Joe Waller" userId="2c0b9d9f-b3a2-4180-8532-231d42672e31" providerId="ADAL" clId="{E7F94BA4-BB6D-44E7-9DA2-9C05E141F386}" dt="2021-04-07T06:53:23.639" v="1729" actId="20577"/>
          <ac:spMkLst>
            <pc:docMk/>
            <pc:sldMk cId="4090416920" sldId="1146"/>
            <ac:spMk id="11" creationId="{F06F5B01-9CE2-464C-85C3-6591389E6E05}"/>
          </ac:spMkLst>
        </pc:spChg>
      </pc:sldChg>
      <pc:sldChg chg="modSp mod">
        <pc:chgData name="Joe Waller" userId="2c0b9d9f-b3a2-4180-8532-231d42672e31" providerId="ADAL" clId="{E7F94BA4-BB6D-44E7-9DA2-9C05E141F386}" dt="2021-04-07T06:45:56.777" v="1705" actId="20577"/>
        <pc:sldMkLst>
          <pc:docMk/>
          <pc:sldMk cId="1828565956" sldId="1153"/>
        </pc:sldMkLst>
        <pc:spChg chg="mod">
          <ac:chgData name="Joe Waller" userId="2c0b9d9f-b3a2-4180-8532-231d42672e31" providerId="ADAL" clId="{E7F94BA4-BB6D-44E7-9DA2-9C05E141F386}" dt="2021-04-07T06:45:56.777" v="1705" actId="20577"/>
          <ac:spMkLst>
            <pc:docMk/>
            <pc:sldMk cId="1828565956" sldId="1153"/>
            <ac:spMk id="3" creationId="{BA4FD82E-C417-4984-BA4C-AEBFD05C5C14}"/>
          </ac:spMkLst>
        </pc:spChg>
      </pc:sldChg>
      <pc:sldChg chg="del">
        <pc:chgData name="Joe Waller" userId="2c0b9d9f-b3a2-4180-8532-231d42672e31" providerId="ADAL" clId="{E7F94BA4-BB6D-44E7-9DA2-9C05E141F386}" dt="2021-04-07T06:30:17.750" v="754" actId="47"/>
        <pc:sldMkLst>
          <pc:docMk/>
          <pc:sldMk cId="2850122316" sldId="1156"/>
        </pc:sldMkLst>
      </pc:sldChg>
      <pc:sldChg chg="modSp mod">
        <pc:chgData name="Joe Waller" userId="2c0b9d9f-b3a2-4180-8532-231d42672e31" providerId="ADAL" clId="{E7F94BA4-BB6D-44E7-9DA2-9C05E141F386}" dt="2021-04-27T22:30:59.186" v="3008" actId="20577"/>
        <pc:sldMkLst>
          <pc:docMk/>
          <pc:sldMk cId="3752599062" sldId="1157"/>
        </pc:sldMkLst>
        <pc:spChg chg="mod">
          <ac:chgData name="Joe Waller" userId="2c0b9d9f-b3a2-4180-8532-231d42672e31" providerId="ADAL" clId="{E7F94BA4-BB6D-44E7-9DA2-9C05E141F386}" dt="2021-04-07T07:09:53.873" v="2420" actId="20577"/>
          <ac:spMkLst>
            <pc:docMk/>
            <pc:sldMk cId="3752599062" sldId="1157"/>
            <ac:spMk id="5" creationId="{8CECCFB3-B5F9-4EF1-AACE-62BE98954D3A}"/>
          </ac:spMkLst>
        </pc:spChg>
        <pc:spChg chg="mod">
          <ac:chgData name="Joe Waller" userId="2c0b9d9f-b3a2-4180-8532-231d42672e31" providerId="ADAL" clId="{E7F94BA4-BB6D-44E7-9DA2-9C05E141F386}" dt="2021-04-27T22:30:59.186" v="3008" actId="20577"/>
          <ac:spMkLst>
            <pc:docMk/>
            <pc:sldMk cId="3752599062" sldId="1157"/>
            <ac:spMk id="6" creationId="{6871E731-A729-466E-A99B-EF30B928884B}"/>
          </ac:spMkLst>
        </pc:spChg>
      </pc:sldChg>
      <pc:sldChg chg="add del">
        <pc:chgData name="Joe Waller" userId="2c0b9d9f-b3a2-4180-8532-231d42672e31" providerId="ADAL" clId="{E7F94BA4-BB6D-44E7-9DA2-9C05E141F386}" dt="2021-04-07T06:30:10.054" v="753" actId="47"/>
        <pc:sldMkLst>
          <pc:docMk/>
          <pc:sldMk cId="4255103160" sldId="1162"/>
        </pc:sldMkLst>
      </pc:sldChg>
      <pc:sldChg chg="modSp mod">
        <pc:chgData name="Joe Waller" userId="2c0b9d9f-b3a2-4180-8532-231d42672e31" providerId="ADAL" clId="{E7F94BA4-BB6D-44E7-9DA2-9C05E141F386}" dt="2021-04-26T19:10:18.727" v="2930" actId="20577"/>
        <pc:sldMkLst>
          <pc:docMk/>
          <pc:sldMk cId="4158478725" sldId="1163"/>
        </pc:sldMkLst>
        <pc:spChg chg="mod">
          <ac:chgData name="Joe Waller" userId="2c0b9d9f-b3a2-4180-8532-231d42672e31" providerId="ADAL" clId="{E7F94BA4-BB6D-44E7-9DA2-9C05E141F386}" dt="2021-04-26T19:10:18.727" v="2930" actId="20577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E7F94BA4-BB6D-44E7-9DA2-9C05E141F386}" dt="2021-04-07T06:45:39.963" v="1663" actId="20577"/>
          <ac:spMkLst>
            <pc:docMk/>
            <pc:sldMk cId="4158478725" sldId="1163"/>
            <ac:spMk id="11" creationId="{F06F5B01-9CE2-464C-85C3-6591389E6E05}"/>
          </ac:spMkLst>
        </pc:spChg>
      </pc:sldChg>
      <pc:sldChg chg="del">
        <pc:chgData name="Joe Waller" userId="2c0b9d9f-b3a2-4180-8532-231d42672e31" providerId="ADAL" clId="{E7F94BA4-BB6D-44E7-9DA2-9C05E141F386}" dt="2021-04-07T06:45:12.772" v="1640" actId="47"/>
        <pc:sldMkLst>
          <pc:docMk/>
          <pc:sldMk cId="1705687069" sldId="1164"/>
        </pc:sldMkLst>
      </pc:sldChg>
      <pc:sldChg chg="del">
        <pc:chgData name="Joe Waller" userId="2c0b9d9f-b3a2-4180-8532-231d42672e31" providerId="ADAL" clId="{E7F94BA4-BB6D-44E7-9DA2-9C05E141F386}" dt="2021-04-07T05:48:54.025" v="230" actId="47"/>
        <pc:sldMkLst>
          <pc:docMk/>
          <pc:sldMk cId="3304829193" sldId="1166"/>
        </pc:sldMkLst>
      </pc:sldChg>
      <pc:sldChg chg="addSp delSp modSp mod">
        <pc:chgData name="Joe Waller" userId="2c0b9d9f-b3a2-4180-8532-231d42672e31" providerId="ADAL" clId="{E7F94BA4-BB6D-44E7-9DA2-9C05E141F386}" dt="2021-04-07T07:24:06.588" v="2440" actId="196"/>
        <pc:sldMkLst>
          <pc:docMk/>
          <pc:sldMk cId="832407175" sldId="1167"/>
        </pc:sldMkLst>
        <pc:spChg chg="add del mod">
          <ac:chgData name="Joe Waller" userId="2c0b9d9f-b3a2-4180-8532-231d42672e31" providerId="ADAL" clId="{E7F94BA4-BB6D-44E7-9DA2-9C05E141F386}" dt="2021-04-07T07:21:54.015" v="2426"/>
          <ac:spMkLst>
            <pc:docMk/>
            <pc:sldMk cId="832407175" sldId="1167"/>
            <ac:spMk id="3" creationId="{2C4E7B7D-23C2-40AC-9B40-5EC7F979E078}"/>
          </ac:spMkLst>
        </pc:spChg>
        <pc:spChg chg="add del mod">
          <ac:chgData name="Joe Waller" userId="2c0b9d9f-b3a2-4180-8532-231d42672e31" providerId="ADAL" clId="{E7F94BA4-BB6D-44E7-9DA2-9C05E141F386}" dt="2021-04-07T07:23:46.863" v="2436"/>
          <ac:spMkLst>
            <pc:docMk/>
            <pc:sldMk cId="832407175" sldId="1167"/>
            <ac:spMk id="8" creationId="{58CE1759-FBB4-48C8-8498-54AF4FEACE6C}"/>
          </ac:spMkLst>
        </pc:spChg>
        <pc:spChg chg="mod">
          <ac:chgData name="Joe Waller" userId="2c0b9d9f-b3a2-4180-8532-231d42672e31" providerId="ADAL" clId="{E7F94BA4-BB6D-44E7-9DA2-9C05E141F386}" dt="2021-04-07T05:48:02.503" v="197" actId="20577"/>
          <ac:spMkLst>
            <pc:docMk/>
            <pc:sldMk cId="832407175" sldId="1167"/>
            <ac:spMk id="10" creationId="{AD5A0AF7-0C97-4F3A-BE81-FB0DE1477C24}"/>
          </ac:spMkLst>
        </pc:spChg>
        <pc:picChg chg="add del mod">
          <ac:chgData name="Joe Waller" userId="2c0b9d9f-b3a2-4180-8532-231d42672e31" providerId="ADAL" clId="{E7F94BA4-BB6D-44E7-9DA2-9C05E141F386}" dt="2021-04-07T07:23:03.937" v="2435" actId="478"/>
          <ac:picMkLst>
            <pc:docMk/>
            <pc:sldMk cId="832407175" sldId="1167"/>
            <ac:picMk id="6" creationId="{44E10291-BA93-4B84-ACC1-D96718DAEC59}"/>
          </ac:picMkLst>
        </pc:picChg>
        <pc:picChg chg="add mod ord">
          <ac:chgData name="Joe Waller" userId="2c0b9d9f-b3a2-4180-8532-231d42672e31" providerId="ADAL" clId="{E7F94BA4-BB6D-44E7-9DA2-9C05E141F386}" dt="2021-04-07T07:24:06.588" v="2440" actId="196"/>
          <ac:picMkLst>
            <pc:docMk/>
            <pc:sldMk cId="832407175" sldId="1167"/>
            <ac:picMk id="11" creationId="{69018B3D-1C72-4347-8E27-9156FB55286C}"/>
          </ac:picMkLst>
        </pc:picChg>
        <pc:picChg chg="del">
          <ac:chgData name="Joe Waller" userId="2c0b9d9f-b3a2-4180-8532-231d42672e31" providerId="ADAL" clId="{E7F94BA4-BB6D-44E7-9DA2-9C05E141F386}" dt="2021-04-07T07:21:52.641" v="2425" actId="478"/>
          <ac:picMkLst>
            <pc:docMk/>
            <pc:sldMk cId="832407175" sldId="1167"/>
            <ac:picMk id="12" creationId="{64FE812F-ECC3-4937-B0BF-E6251B3E191C}"/>
          </ac:picMkLst>
        </pc:picChg>
      </pc:sldChg>
      <pc:sldChg chg="addSp delSp modSp del mod">
        <pc:chgData name="Joe Waller" userId="2c0b9d9f-b3a2-4180-8532-231d42672e31" providerId="ADAL" clId="{E7F94BA4-BB6D-44E7-9DA2-9C05E141F386}" dt="2021-04-07T07:22:20.814" v="2434" actId="47"/>
        <pc:sldMkLst>
          <pc:docMk/>
          <pc:sldMk cId="916373476" sldId="1168"/>
        </pc:sldMkLst>
        <pc:spChg chg="mod">
          <ac:chgData name="Joe Waller" userId="2c0b9d9f-b3a2-4180-8532-231d42672e31" providerId="ADAL" clId="{E7F94BA4-BB6D-44E7-9DA2-9C05E141F386}" dt="2021-04-07T05:47:45.014" v="148" actId="20577"/>
          <ac:spMkLst>
            <pc:docMk/>
            <pc:sldMk cId="916373476" sldId="1168"/>
            <ac:spMk id="10" creationId="{AD5A0AF7-0C97-4F3A-BE81-FB0DE1477C24}"/>
          </ac:spMkLst>
        </pc:spChg>
        <pc:picChg chg="add del mod">
          <ac:chgData name="Joe Waller" userId="2c0b9d9f-b3a2-4180-8532-231d42672e31" providerId="ADAL" clId="{E7F94BA4-BB6D-44E7-9DA2-9C05E141F386}" dt="2021-04-07T07:21:26.710" v="2423"/>
          <ac:picMkLst>
            <pc:docMk/>
            <pc:sldMk cId="916373476" sldId="1168"/>
            <ac:picMk id="3" creationId="{B8B0BAE6-AFFB-4964-A2F9-8F473C024E1B}"/>
          </ac:picMkLst>
        </pc:picChg>
        <pc:picChg chg="add del">
          <ac:chgData name="Joe Waller" userId="2c0b9d9f-b3a2-4180-8532-231d42672e31" providerId="ADAL" clId="{E7F94BA4-BB6D-44E7-9DA2-9C05E141F386}" dt="2021-04-07T07:21:27.607" v="2424" actId="478"/>
          <ac:picMkLst>
            <pc:docMk/>
            <pc:sldMk cId="916373476" sldId="1168"/>
            <ac:picMk id="6" creationId="{3AE4165E-C217-402F-8271-9C60EFACE0CA}"/>
          </ac:picMkLst>
        </pc:picChg>
      </pc:sldChg>
      <pc:sldChg chg="del">
        <pc:chgData name="Joe Waller" userId="2c0b9d9f-b3a2-4180-8532-231d42672e31" providerId="ADAL" clId="{E7F94BA4-BB6D-44E7-9DA2-9C05E141F386}" dt="2021-04-07T06:42:19.542" v="1593" actId="47"/>
        <pc:sldMkLst>
          <pc:docMk/>
          <pc:sldMk cId="673147419" sldId="1169"/>
        </pc:sldMkLst>
      </pc:sldChg>
      <pc:sldChg chg="addSp delSp modSp mod">
        <pc:chgData name="Joe Waller" userId="2c0b9d9f-b3a2-4180-8532-231d42672e31" providerId="ADAL" clId="{E7F94BA4-BB6D-44E7-9DA2-9C05E141F386}" dt="2021-04-26T19:05:58.731" v="2927" actId="108"/>
        <pc:sldMkLst>
          <pc:docMk/>
          <pc:sldMk cId="1918335145" sldId="1170"/>
        </pc:sldMkLst>
        <pc:spChg chg="mod">
          <ac:chgData name="Joe Waller" userId="2c0b9d9f-b3a2-4180-8532-231d42672e31" providerId="ADAL" clId="{E7F94BA4-BB6D-44E7-9DA2-9C05E141F386}" dt="2021-04-07T05:44:38.944" v="4" actId="20577"/>
          <ac:spMkLst>
            <pc:docMk/>
            <pc:sldMk cId="1918335145" sldId="1170"/>
            <ac:spMk id="5" creationId="{08BF65A8-B29F-4949-BE2A-07138100554F}"/>
          </ac:spMkLst>
        </pc:spChg>
        <pc:spChg chg="mod">
          <ac:chgData name="Joe Waller" userId="2c0b9d9f-b3a2-4180-8532-231d42672e31" providerId="ADAL" clId="{E7F94BA4-BB6D-44E7-9DA2-9C05E141F386}" dt="2021-04-26T19:05:48.623" v="2925" actId="2711"/>
          <ac:spMkLst>
            <pc:docMk/>
            <pc:sldMk cId="1918335145" sldId="1170"/>
            <ac:spMk id="6" creationId="{800C15D1-349F-41C0-B97C-D28947C75F4C}"/>
          </ac:spMkLst>
        </pc:spChg>
        <pc:spChg chg="mod">
          <ac:chgData name="Joe Waller" userId="2c0b9d9f-b3a2-4180-8532-231d42672e31" providerId="ADAL" clId="{E7F94BA4-BB6D-44E7-9DA2-9C05E141F386}" dt="2021-04-07T05:45:01.520" v="41" actId="20577"/>
          <ac:spMkLst>
            <pc:docMk/>
            <pc:sldMk cId="1918335145" sldId="1170"/>
            <ac:spMk id="7" creationId="{74AB9E14-ECB5-4BD7-B64F-41FD19615DC4}"/>
          </ac:spMkLst>
        </pc:spChg>
        <pc:spChg chg="mod">
          <ac:chgData name="Joe Waller" userId="2c0b9d9f-b3a2-4180-8532-231d42672e31" providerId="ADAL" clId="{E7F94BA4-BB6D-44E7-9DA2-9C05E141F386}" dt="2021-04-26T19:05:53.703" v="2926" actId="108"/>
          <ac:spMkLst>
            <pc:docMk/>
            <pc:sldMk cId="1918335145" sldId="1170"/>
            <ac:spMk id="8" creationId="{B9E50FCA-B527-4977-950D-8C2C56A79196}"/>
          </ac:spMkLst>
        </pc:spChg>
        <pc:spChg chg="mod">
          <ac:chgData name="Joe Waller" userId="2c0b9d9f-b3a2-4180-8532-231d42672e31" providerId="ADAL" clId="{E7F94BA4-BB6D-44E7-9DA2-9C05E141F386}" dt="2021-04-07T05:45:04.766" v="49" actId="20577"/>
          <ac:spMkLst>
            <pc:docMk/>
            <pc:sldMk cId="1918335145" sldId="1170"/>
            <ac:spMk id="9" creationId="{9B512D17-FD17-4FAF-B7FB-7BD255E4098E}"/>
          </ac:spMkLst>
        </pc:spChg>
        <pc:spChg chg="mod">
          <ac:chgData name="Joe Waller" userId="2c0b9d9f-b3a2-4180-8532-231d42672e31" providerId="ADAL" clId="{E7F94BA4-BB6D-44E7-9DA2-9C05E141F386}" dt="2021-04-26T19:05:58.731" v="2927" actId="108"/>
          <ac:spMkLst>
            <pc:docMk/>
            <pc:sldMk cId="1918335145" sldId="1170"/>
            <ac:spMk id="10" creationId="{A3D66EF5-471E-41C9-B78C-A077AB982CD4}"/>
          </ac:spMkLst>
        </pc:spChg>
        <pc:spChg chg="del mod topLvl">
          <ac:chgData name="Joe Waller" userId="2c0b9d9f-b3a2-4180-8532-231d42672e31" providerId="ADAL" clId="{E7F94BA4-BB6D-44E7-9DA2-9C05E141F386}" dt="2021-04-07T05:47:14.671" v="128" actId="478"/>
          <ac:spMkLst>
            <pc:docMk/>
            <pc:sldMk cId="1918335145" sldId="1170"/>
            <ac:spMk id="18" creationId="{00500AA3-7A2A-4F70-9A3A-FA175968FC2F}"/>
          </ac:spMkLst>
        </pc:spChg>
        <pc:grpChg chg="add del mod">
          <ac:chgData name="Joe Waller" userId="2c0b9d9f-b3a2-4180-8532-231d42672e31" providerId="ADAL" clId="{E7F94BA4-BB6D-44E7-9DA2-9C05E141F386}" dt="2021-04-07T05:47:14.671" v="128" actId="478"/>
          <ac:grpSpMkLst>
            <pc:docMk/>
            <pc:sldMk cId="1918335145" sldId="1170"/>
            <ac:grpSpMk id="16" creationId="{17017E92-089C-4986-8715-6863860F7D0C}"/>
          </ac:grpSpMkLst>
        </pc:grpChg>
        <pc:picChg chg="mod">
          <ac:chgData name="Joe Waller" userId="2c0b9d9f-b3a2-4180-8532-231d42672e31" providerId="ADAL" clId="{E7F94BA4-BB6D-44E7-9DA2-9C05E141F386}" dt="2021-04-07T05:46:09.231" v="68" actId="1037"/>
          <ac:picMkLst>
            <pc:docMk/>
            <pc:sldMk cId="1918335145" sldId="1170"/>
            <ac:picMk id="13" creationId="{D2C6BC42-DA1E-4CC7-B254-F7D41C8A53BA}"/>
          </ac:picMkLst>
        </pc:picChg>
        <pc:picChg chg="del">
          <ac:chgData name="Joe Waller" userId="2c0b9d9f-b3a2-4180-8532-231d42672e31" providerId="ADAL" clId="{E7F94BA4-BB6D-44E7-9DA2-9C05E141F386}" dt="2021-04-07T05:46:01.159" v="58" actId="478"/>
          <ac:picMkLst>
            <pc:docMk/>
            <pc:sldMk cId="1918335145" sldId="1170"/>
            <ac:picMk id="14" creationId="{20096C6E-77C9-4AB3-9073-A7EF3D579575}"/>
          </ac:picMkLst>
        </pc:picChg>
        <pc:picChg chg="add mod">
          <ac:chgData name="Joe Waller" userId="2c0b9d9f-b3a2-4180-8532-231d42672e31" providerId="ADAL" clId="{E7F94BA4-BB6D-44E7-9DA2-9C05E141F386}" dt="2021-04-07T05:46:17.517" v="124" actId="1037"/>
          <ac:picMkLst>
            <pc:docMk/>
            <pc:sldMk cId="1918335145" sldId="1170"/>
            <ac:picMk id="15" creationId="{47AD6F31-6800-4CB4-95C3-D0F91B8E3CD3}"/>
          </ac:picMkLst>
        </pc:picChg>
        <pc:picChg chg="mod topLvl">
          <ac:chgData name="Joe Waller" userId="2c0b9d9f-b3a2-4180-8532-231d42672e31" providerId="ADAL" clId="{E7F94BA4-BB6D-44E7-9DA2-9C05E141F386}" dt="2021-04-07T05:47:18.230" v="129" actId="1076"/>
          <ac:picMkLst>
            <pc:docMk/>
            <pc:sldMk cId="1918335145" sldId="1170"/>
            <ac:picMk id="17" creationId="{1FD4D32F-A984-4F54-A189-AE3D157D1ECF}"/>
          </ac:picMkLst>
        </pc:picChg>
      </pc:sldChg>
      <pc:sldChg chg="del">
        <pc:chgData name="Joe Waller" userId="2c0b9d9f-b3a2-4180-8532-231d42672e31" providerId="ADAL" clId="{E7F94BA4-BB6D-44E7-9DA2-9C05E141F386}" dt="2021-04-07T06:30:20.535" v="755" actId="47"/>
        <pc:sldMkLst>
          <pc:docMk/>
          <pc:sldMk cId="1451754130" sldId="1171"/>
        </pc:sldMkLst>
      </pc:sldChg>
      <pc:sldChg chg="addSp delSp modSp add mod">
        <pc:chgData name="Joe Waller" userId="2c0b9d9f-b3a2-4180-8532-231d42672e31" providerId="ADAL" clId="{E7F94BA4-BB6D-44E7-9DA2-9C05E141F386}" dt="2021-04-07T07:32:17.962" v="2445" actId="962"/>
        <pc:sldMkLst>
          <pc:docMk/>
          <pc:sldMk cId="3921100890" sldId="1173"/>
        </pc:sldMkLst>
        <pc:spChg chg="add del mod">
          <ac:chgData name="Joe Waller" userId="2c0b9d9f-b3a2-4180-8532-231d42672e31" providerId="ADAL" clId="{E7F94BA4-BB6D-44E7-9DA2-9C05E141F386}" dt="2021-04-07T07:32:13.079" v="2442"/>
          <ac:spMkLst>
            <pc:docMk/>
            <pc:sldMk cId="3921100890" sldId="1173"/>
            <ac:spMk id="3" creationId="{2DDC02BD-D93C-40F0-BA98-E6E4764A7799}"/>
          </ac:spMkLst>
        </pc:spChg>
        <pc:spChg chg="mod">
          <ac:chgData name="Joe Waller" userId="2c0b9d9f-b3a2-4180-8532-231d42672e31" providerId="ADAL" clId="{E7F94BA4-BB6D-44E7-9DA2-9C05E141F386}" dt="2021-04-07T05:48:26.431" v="217" actId="20577"/>
          <ac:spMkLst>
            <pc:docMk/>
            <pc:sldMk cId="3921100890" sldId="1173"/>
            <ac:spMk id="10" creationId="{AD5A0AF7-0C97-4F3A-BE81-FB0DE1477C24}"/>
          </ac:spMkLst>
        </pc:spChg>
        <pc:picChg chg="add mod ord">
          <ac:chgData name="Joe Waller" userId="2c0b9d9f-b3a2-4180-8532-231d42672e31" providerId="ADAL" clId="{E7F94BA4-BB6D-44E7-9DA2-9C05E141F386}" dt="2021-04-07T07:32:17.962" v="2445" actId="962"/>
          <ac:picMkLst>
            <pc:docMk/>
            <pc:sldMk cId="3921100890" sldId="1173"/>
            <ac:picMk id="6" creationId="{AAB065C0-8A1D-4659-83BE-92B6CB1F2C72}"/>
          </ac:picMkLst>
        </pc:picChg>
        <pc:picChg chg="del">
          <ac:chgData name="Joe Waller" userId="2c0b9d9f-b3a2-4180-8532-231d42672e31" providerId="ADAL" clId="{E7F94BA4-BB6D-44E7-9DA2-9C05E141F386}" dt="2021-04-07T07:32:09.857" v="2441" actId="478"/>
          <ac:picMkLst>
            <pc:docMk/>
            <pc:sldMk cId="3921100890" sldId="1173"/>
            <ac:picMk id="12" creationId="{64FE812F-ECC3-4937-B0BF-E6251B3E191C}"/>
          </ac:picMkLst>
        </pc:picChg>
      </pc:sldChg>
      <pc:sldChg chg="modSp add del mod">
        <pc:chgData name="Joe Waller" userId="2c0b9d9f-b3a2-4180-8532-231d42672e31" providerId="ADAL" clId="{E7F94BA4-BB6D-44E7-9DA2-9C05E141F386}" dt="2021-04-09T19:43:27.213" v="2840" actId="47"/>
        <pc:sldMkLst>
          <pc:docMk/>
          <pc:sldMk cId="475131289" sldId="1174"/>
        </pc:sldMkLst>
        <pc:spChg chg="mod">
          <ac:chgData name="Joe Waller" userId="2c0b9d9f-b3a2-4180-8532-231d42672e31" providerId="ADAL" clId="{E7F94BA4-BB6D-44E7-9DA2-9C05E141F386}" dt="2021-04-09T19:41:57.072" v="2756" actId="20577"/>
          <ac:spMkLst>
            <pc:docMk/>
            <pc:sldMk cId="475131289" sldId="1174"/>
            <ac:spMk id="2" creationId="{05A02C05-D278-4E3F-A6D0-0FEF149979AC}"/>
          </ac:spMkLst>
        </pc:spChg>
      </pc:sldChg>
      <pc:sldChg chg="modSp add mod">
        <pc:chgData name="Joe Waller" userId="2c0b9d9f-b3a2-4180-8532-231d42672e31" providerId="ADAL" clId="{E7F94BA4-BB6D-44E7-9DA2-9C05E141F386}" dt="2021-04-27T22:40:44.787" v="3203" actId="20577"/>
        <pc:sldMkLst>
          <pc:docMk/>
          <pc:sldMk cId="3423546570" sldId="1175"/>
        </pc:sldMkLst>
        <pc:spChg chg="mod">
          <ac:chgData name="Joe Waller" userId="2c0b9d9f-b3a2-4180-8532-231d42672e31" providerId="ADAL" clId="{E7F94BA4-BB6D-44E7-9DA2-9C05E141F386}" dt="2021-04-07T07:07:54.112" v="2077" actId="20577"/>
          <ac:spMkLst>
            <pc:docMk/>
            <pc:sldMk cId="3423546570" sldId="1175"/>
            <ac:spMk id="5" creationId="{8CECCFB3-B5F9-4EF1-AACE-62BE98954D3A}"/>
          </ac:spMkLst>
        </pc:spChg>
        <pc:spChg chg="mod">
          <ac:chgData name="Joe Waller" userId="2c0b9d9f-b3a2-4180-8532-231d42672e31" providerId="ADAL" clId="{E7F94BA4-BB6D-44E7-9DA2-9C05E141F386}" dt="2021-04-27T22:40:44.787" v="3203" actId="20577"/>
          <ac:spMkLst>
            <pc:docMk/>
            <pc:sldMk cId="3423546570" sldId="1175"/>
            <ac:spMk id="6" creationId="{6871E731-A729-466E-A99B-EF30B928884B}"/>
          </ac:spMkLst>
        </pc:spChg>
      </pc:sldChg>
      <pc:sldChg chg="modSp add mod">
        <pc:chgData name="Joe Waller" userId="2c0b9d9f-b3a2-4180-8532-231d42672e31" providerId="ADAL" clId="{E7F94BA4-BB6D-44E7-9DA2-9C05E141F386}" dt="2021-04-07T05:48:51.526" v="229" actId="20577"/>
        <pc:sldMkLst>
          <pc:docMk/>
          <pc:sldMk cId="121598795" sldId="1176"/>
        </pc:sldMkLst>
        <pc:spChg chg="mod">
          <ac:chgData name="Joe Waller" userId="2c0b9d9f-b3a2-4180-8532-231d42672e31" providerId="ADAL" clId="{E7F94BA4-BB6D-44E7-9DA2-9C05E141F386}" dt="2021-04-07T05:48:51.526" v="229" actId="20577"/>
          <ac:spMkLst>
            <pc:docMk/>
            <pc:sldMk cId="121598795" sldId="1176"/>
            <ac:spMk id="2" creationId="{362FBE35-2CF2-CE48-9E5A-0CA49F399268}"/>
          </ac:spMkLst>
        </pc:spChg>
      </pc:sldChg>
      <pc:sldChg chg="addSp delSp modSp add mod ord">
        <pc:chgData name="Joe Waller" userId="2c0b9d9f-b3a2-4180-8532-231d42672e31" providerId="ADAL" clId="{E7F94BA4-BB6D-44E7-9DA2-9C05E141F386}" dt="2021-04-26T19:57:19.186" v="3002" actId="20577"/>
        <pc:sldMkLst>
          <pc:docMk/>
          <pc:sldMk cId="3882670776" sldId="1177"/>
        </pc:sldMkLst>
        <pc:spChg chg="mod">
          <ac:chgData name="Joe Waller" userId="2c0b9d9f-b3a2-4180-8532-231d42672e31" providerId="ADAL" clId="{E7F94BA4-BB6D-44E7-9DA2-9C05E141F386}" dt="2021-04-26T19:57:19.186" v="3002" actId="20577"/>
          <ac:spMkLst>
            <pc:docMk/>
            <pc:sldMk cId="3882670776" sldId="1177"/>
            <ac:spMk id="2" creationId="{F7B641E3-48F2-4C59-B4E2-C1356E53377E}"/>
          </ac:spMkLst>
        </pc:spChg>
        <pc:spChg chg="del">
          <ac:chgData name="Joe Waller" userId="2c0b9d9f-b3a2-4180-8532-231d42672e31" providerId="ADAL" clId="{E7F94BA4-BB6D-44E7-9DA2-9C05E141F386}" dt="2021-04-07T06:40:04.631" v="1592" actId="478"/>
          <ac:spMkLst>
            <pc:docMk/>
            <pc:sldMk cId="3882670776" sldId="1177"/>
            <ac:spMk id="3" creationId="{2A111633-227B-4575-85F3-464E23927423}"/>
          </ac:spMkLst>
        </pc:spChg>
        <pc:spChg chg="mod">
          <ac:chgData name="Joe Waller" userId="2c0b9d9f-b3a2-4180-8532-231d42672e31" providerId="ADAL" clId="{E7F94BA4-BB6D-44E7-9DA2-9C05E141F386}" dt="2021-04-07T06:45:47.742" v="1684" actId="20577"/>
          <ac:spMkLst>
            <pc:docMk/>
            <pc:sldMk cId="3882670776" sldId="1177"/>
            <ac:spMk id="11" creationId="{F06F5B01-9CE2-464C-85C3-6591389E6E05}"/>
          </ac:spMkLst>
        </pc:spChg>
        <pc:picChg chg="add del mod">
          <ac:chgData name="Joe Waller" userId="2c0b9d9f-b3a2-4180-8532-231d42672e31" providerId="ADAL" clId="{E7F94BA4-BB6D-44E7-9DA2-9C05E141F386}" dt="2021-04-07T06:27:04.799" v="493" actId="478"/>
          <ac:picMkLst>
            <pc:docMk/>
            <pc:sldMk cId="3882670776" sldId="1177"/>
            <ac:picMk id="5" creationId="{D2C31EDA-5F35-4A96-8066-369009BDFC44}"/>
          </ac:picMkLst>
        </pc:picChg>
        <pc:picChg chg="add mod">
          <ac:chgData name="Joe Waller" userId="2c0b9d9f-b3a2-4180-8532-231d42672e31" providerId="ADAL" clId="{E7F94BA4-BB6D-44E7-9DA2-9C05E141F386}" dt="2021-04-07T06:27:19.670" v="496" actId="1076"/>
          <ac:picMkLst>
            <pc:docMk/>
            <pc:sldMk cId="3882670776" sldId="1177"/>
            <ac:picMk id="6" creationId="{1D287CA0-E16C-479D-9674-03515A21AFC8}"/>
          </ac:picMkLst>
        </pc:picChg>
        <pc:picChg chg="add mod">
          <ac:chgData name="Joe Waller" userId="2c0b9d9f-b3a2-4180-8532-231d42672e31" providerId="ADAL" clId="{E7F94BA4-BB6D-44E7-9DA2-9C05E141F386}" dt="2021-04-07T06:27:29.558" v="499" actId="14100"/>
          <ac:picMkLst>
            <pc:docMk/>
            <pc:sldMk cId="3882670776" sldId="1177"/>
            <ac:picMk id="7" creationId="{184FBF12-AEE2-411F-AB80-083647632555}"/>
          </ac:picMkLst>
        </pc:picChg>
      </pc:sldChg>
      <pc:sldChg chg="modSp add mod">
        <pc:chgData name="Joe Waller" userId="2c0b9d9f-b3a2-4180-8532-231d42672e31" providerId="ADAL" clId="{E7F94BA4-BB6D-44E7-9DA2-9C05E141F386}" dt="2021-04-26T19:16:55.174" v="2963" actId="20577"/>
        <pc:sldMkLst>
          <pc:docMk/>
          <pc:sldMk cId="3056891697" sldId="1178"/>
        </pc:sldMkLst>
        <pc:spChg chg="mod">
          <ac:chgData name="Joe Waller" userId="2c0b9d9f-b3a2-4180-8532-231d42672e31" providerId="ADAL" clId="{E7F94BA4-BB6D-44E7-9DA2-9C05E141F386}" dt="2021-04-26T19:16:55.174" v="2963" actId="20577"/>
          <ac:spMkLst>
            <pc:docMk/>
            <pc:sldMk cId="3056891697" sldId="1178"/>
            <ac:spMk id="2" creationId="{F7B641E3-48F2-4C59-B4E2-C1356E53377E}"/>
          </ac:spMkLst>
        </pc:spChg>
        <pc:spChg chg="mod">
          <ac:chgData name="Joe Waller" userId="2c0b9d9f-b3a2-4180-8532-231d42672e31" providerId="ADAL" clId="{E7F94BA4-BB6D-44E7-9DA2-9C05E141F386}" dt="2021-04-07T06:39:17.480" v="1590" actId="20577"/>
          <ac:spMkLst>
            <pc:docMk/>
            <pc:sldMk cId="3056891697" sldId="1178"/>
            <ac:spMk id="3" creationId="{2A111633-227B-4575-85F3-464E23927423}"/>
          </ac:spMkLst>
        </pc:spChg>
        <pc:spChg chg="mod">
          <ac:chgData name="Joe Waller" userId="2c0b9d9f-b3a2-4180-8532-231d42672e31" providerId="ADAL" clId="{E7F94BA4-BB6D-44E7-9DA2-9C05E141F386}" dt="2021-04-07T06:53:30.038" v="1749" actId="20577"/>
          <ac:spMkLst>
            <pc:docMk/>
            <pc:sldMk cId="3056891697" sldId="1178"/>
            <ac:spMk id="11" creationId="{F06F5B01-9CE2-464C-85C3-6591389E6E05}"/>
          </ac:spMkLst>
        </pc:spChg>
      </pc:sldChg>
      <pc:sldChg chg="modSp add mod">
        <pc:chgData name="Joe Waller" userId="2c0b9d9f-b3a2-4180-8532-231d42672e31" providerId="ADAL" clId="{E7F94BA4-BB6D-44E7-9DA2-9C05E141F386}" dt="2021-04-07T06:55:30.068" v="1858" actId="20577"/>
        <pc:sldMkLst>
          <pc:docMk/>
          <pc:sldMk cId="2034221614" sldId="1179"/>
        </pc:sldMkLst>
        <pc:spChg chg="mod">
          <ac:chgData name="Joe Waller" userId="2c0b9d9f-b3a2-4180-8532-231d42672e31" providerId="ADAL" clId="{E7F94BA4-BB6D-44E7-9DA2-9C05E141F386}" dt="2021-04-07T06:55:30.068" v="1858" actId="20577"/>
          <ac:spMkLst>
            <pc:docMk/>
            <pc:sldMk cId="2034221614" sldId="1179"/>
            <ac:spMk id="5" creationId="{9CDEBC1B-82BF-465F-8F07-C601EDEDBBEE}"/>
          </ac:spMkLst>
        </pc:spChg>
      </pc:sldChg>
      <pc:sldChg chg="modSp add mod">
        <pc:chgData name="Joe Waller" userId="2c0b9d9f-b3a2-4180-8532-231d42672e31" providerId="ADAL" clId="{E7F94BA4-BB6D-44E7-9DA2-9C05E141F386}" dt="2021-04-07T07:22:16.392" v="2433" actId="20577"/>
        <pc:sldMkLst>
          <pc:docMk/>
          <pc:sldMk cId="1694885993" sldId="1180"/>
        </pc:sldMkLst>
        <pc:spChg chg="mod">
          <ac:chgData name="Joe Waller" userId="2c0b9d9f-b3a2-4180-8532-231d42672e31" providerId="ADAL" clId="{E7F94BA4-BB6D-44E7-9DA2-9C05E141F386}" dt="2021-04-07T07:22:16.392" v="2433" actId="20577"/>
          <ac:spMkLst>
            <pc:docMk/>
            <pc:sldMk cId="1694885993" sldId="1180"/>
            <ac:spMk id="10" creationId="{AD5A0AF7-0C97-4F3A-BE81-FB0DE1477C24}"/>
          </ac:spMkLst>
        </pc:spChg>
        <pc:picChg chg="ord">
          <ac:chgData name="Joe Waller" userId="2c0b9d9f-b3a2-4180-8532-231d42672e31" providerId="ADAL" clId="{E7F94BA4-BB6D-44E7-9DA2-9C05E141F386}" dt="2021-04-07T07:22:10.704" v="2429" actId="167"/>
          <ac:picMkLst>
            <pc:docMk/>
            <pc:sldMk cId="1694885993" sldId="1180"/>
            <ac:picMk id="6" creationId="{44E10291-BA93-4B84-ACC1-D96718DAEC59}"/>
          </ac:picMkLst>
        </pc:picChg>
      </pc:sldChg>
      <pc:sldChg chg="modSp add mod">
        <pc:chgData name="Joe Waller" userId="2c0b9d9f-b3a2-4180-8532-231d42672e31" providerId="ADAL" clId="{E7F94BA4-BB6D-44E7-9DA2-9C05E141F386}" dt="2021-04-09T19:07:49.207" v="2467" actId="20577"/>
        <pc:sldMkLst>
          <pc:docMk/>
          <pc:sldMk cId="3237602178" sldId="1181"/>
        </pc:sldMkLst>
        <pc:spChg chg="mod">
          <ac:chgData name="Joe Waller" userId="2c0b9d9f-b3a2-4180-8532-231d42672e31" providerId="ADAL" clId="{E7F94BA4-BB6D-44E7-9DA2-9C05E141F386}" dt="2021-04-09T19:07:49.207" v="2467" actId="20577"/>
          <ac:spMkLst>
            <pc:docMk/>
            <pc:sldMk cId="3237602178" sldId="1181"/>
            <ac:spMk id="2" creationId="{05A02C05-D278-4E3F-A6D0-0FEF149979AC}"/>
          </ac:spMkLst>
        </pc:spChg>
      </pc:sldChg>
      <pc:sldChg chg="modSp add mod ord">
        <pc:chgData name="Joe Waller" userId="2c0b9d9f-b3a2-4180-8532-231d42672e31" providerId="ADAL" clId="{E7F94BA4-BB6D-44E7-9DA2-9C05E141F386}" dt="2021-04-09T19:42:19.556" v="2839" actId="20577"/>
        <pc:sldMkLst>
          <pc:docMk/>
          <pc:sldMk cId="4176171520" sldId="1182"/>
        </pc:sldMkLst>
        <pc:spChg chg="mod">
          <ac:chgData name="Joe Waller" userId="2c0b9d9f-b3a2-4180-8532-231d42672e31" providerId="ADAL" clId="{E7F94BA4-BB6D-44E7-9DA2-9C05E141F386}" dt="2021-04-09T19:42:19.556" v="2839" actId="20577"/>
          <ac:spMkLst>
            <pc:docMk/>
            <pc:sldMk cId="4176171520" sldId="1182"/>
            <ac:spMk id="2" creationId="{05A02C05-D278-4E3F-A6D0-0FEF149979AC}"/>
          </ac:spMkLst>
        </pc:spChg>
      </pc:sldChg>
      <pc:sldChg chg="delSp modSp add del mod modClrScheme chgLayout">
        <pc:chgData name="Joe Waller" userId="2c0b9d9f-b3a2-4180-8532-231d42672e31" providerId="ADAL" clId="{E7F94BA4-BB6D-44E7-9DA2-9C05E141F386}" dt="2021-04-27T22:34:01.113" v="3014" actId="47"/>
        <pc:sldMkLst>
          <pc:docMk/>
          <pc:sldMk cId="2167016694" sldId="1183"/>
        </pc:sldMkLst>
        <pc:spChg chg="mod ord">
          <ac:chgData name="Joe Waller" userId="2c0b9d9f-b3a2-4180-8532-231d42672e31" providerId="ADAL" clId="{E7F94BA4-BB6D-44E7-9DA2-9C05E141F386}" dt="2021-04-27T22:33:52.500" v="3013" actId="700"/>
          <ac:spMkLst>
            <pc:docMk/>
            <pc:sldMk cId="2167016694" sldId="1183"/>
            <ac:spMk id="2" creationId="{F7B641E3-48F2-4C59-B4E2-C1356E53377E}"/>
          </ac:spMkLst>
        </pc:spChg>
        <pc:spChg chg="mod ord">
          <ac:chgData name="Joe Waller" userId="2c0b9d9f-b3a2-4180-8532-231d42672e31" providerId="ADAL" clId="{E7F94BA4-BB6D-44E7-9DA2-9C05E141F386}" dt="2021-04-27T22:33:52.500" v="3013" actId="700"/>
          <ac:spMkLst>
            <pc:docMk/>
            <pc:sldMk cId="2167016694" sldId="1183"/>
            <ac:spMk id="11" creationId="{F06F5B01-9CE2-464C-85C3-6591389E6E05}"/>
          </ac:spMkLst>
        </pc:spChg>
        <pc:picChg chg="del">
          <ac:chgData name="Joe Waller" userId="2c0b9d9f-b3a2-4180-8532-231d42672e31" providerId="ADAL" clId="{E7F94BA4-BB6D-44E7-9DA2-9C05E141F386}" dt="2021-04-27T22:33:14.762" v="3010" actId="478"/>
          <ac:picMkLst>
            <pc:docMk/>
            <pc:sldMk cId="2167016694" sldId="1183"/>
            <ac:picMk id="6" creationId="{1D287CA0-E16C-479D-9674-03515A21AFC8}"/>
          </ac:picMkLst>
        </pc:picChg>
        <pc:picChg chg="del">
          <ac:chgData name="Joe Waller" userId="2c0b9d9f-b3a2-4180-8532-231d42672e31" providerId="ADAL" clId="{E7F94BA4-BB6D-44E7-9DA2-9C05E141F386}" dt="2021-04-27T22:33:18.329" v="3011" actId="478"/>
          <ac:picMkLst>
            <pc:docMk/>
            <pc:sldMk cId="2167016694" sldId="1183"/>
            <ac:picMk id="7" creationId="{184FBF12-AEE2-411F-AB80-083647632555}"/>
          </ac:picMkLst>
        </pc:picChg>
      </pc:sldChg>
      <pc:sldChg chg="modSp add del mod">
        <pc:chgData name="Joe Waller" userId="2c0b9d9f-b3a2-4180-8532-231d42672e31" providerId="ADAL" clId="{E7F94BA4-BB6D-44E7-9DA2-9C05E141F386}" dt="2021-04-09T19:43:28.196" v="2841" actId="47"/>
        <pc:sldMkLst>
          <pc:docMk/>
          <pc:sldMk cId="2440787026" sldId="1183"/>
        </pc:sldMkLst>
        <pc:spChg chg="mod">
          <ac:chgData name="Joe Waller" userId="2c0b9d9f-b3a2-4180-8532-231d42672e31" providerId="ADAL" clId="{E7F94BA4-BB6D-44E7-9DA2-9C05E141F386}" dt="2021-04-09T19:42:03.841" v="2760" actId="20577"/>
          <ac:spMkLst>
            <pc:docMk/>
            <pc:sldMk cId="2440787026" sldId="1183"/>
            <ac:spMk id="2" creationId="{05A02C05-D278-4E3F-A6D0-0FEF149979AC}"/>
          </ac:spMkLst>
        </pc:spChg>
      </pc:sldChg>
      <pc:sldChg chg="addSp delSp modSp new mod modClrScheme chgLayout">
        <pc:chgData name="Joe Waller" userId="2c0b9d9f-b3a2-4180-8532-231d42672e31" providerId="ADAL" clId="{E7F94BA4-BB6D-44E7-9DA2-9C05E141F386}" dt="2021-04-27T23:47:54.272" v="3219" actId="20577"/>
        <pc:sldMkLst>
          <pc:docMk/>
          <pc:sldMk cId="3777057932" sldId="1183"/>
        </pc:sldMkLst>
        <pc:spChg chg="del">
          <ac:chgData name="Joe Waller" userId="2c0b9d9f-b3a2-4180-8532-231d42672e31" providerId="ADAL" clId="{E7F94BA4-BB6D-44E7-9DA2-9C05E141F386}" dt="2021-04-27T22:34:24.144" v="3016" actId="700"/>
          <ac:spMkLst>
            <pc:docMk/>
            <pc:sldMk cId="3777057932" sldId="1183"/>
            <ac:spMk id="2" creationId="{9093FD3A-9AD6-49F7-B047-C06D3199269B}"/>
          </ac:spMkLst>
        </pc:spChg>
        <pc:spChg chg="add del mod ord">
          <ac:chgData name="Joe Waller" userId="2c0b9d9f-b3a2-4180-8532-231d42672e31" providerId="ADAL" clId="{E7F94BA4-BB6D-44E7-9DA2-9C05E141F386}" dt="2021-04-27T22:34:53.290" v="3019" actId="700"/>
          <ac:spMkLst>
            <pc:docMk/>
            <pc:sldMk cId="3777057932" sldId="1183"/>
            <ac:spMk id="3" creationId="{B6E03565-6A50-4F15-B9F9-71A96E7566D2}"/>
          </ac:spMkLst>
        </pc:spChg>
        <pc:spChg chg="add del mod ord">
          <ac:chgData name="Joe Waller" userId="2c0b9d9f-b3a2-4180-8532-231d42672e31" providerId="ADAL" clId="{E7F94BA4-BB6D-44E7-9DA2-9C05E141F386}" dt="2021-04-27T22:34:53.290" v="3019" actId="700"/>
          <ac:spMkLst>
            <pc:docMk/>
            <pc:sldMk cId="3777057932" sldId="1183"/>
            <ac:spMk id="4" creationId="{B31CF3C7-BF04-47BB-9CC7-C66033F06C9D}"/>
          </ac:spMkLst>
        </pc:spChg>
        <pc:spChg chg="add del mod ord">
          <ac:chgData name="Joe Waller" userId="2c0b9d9f-b3a2-4180-8532-231d42672e31" providerId="ADAL" clId="{E7F94BA4-BB6D-44E7-9DA2-9C05E141F386}" dt="2021-04-27T22:34:40.559" v="3018" actId="700"/>
          <ac:spMkLst>
            <pc:docMk/>
            <pc:sldMk cId="3777057932" sldId="1183"/>
            <ac:spMk id="5" creationId="{E2FD13F0-B99E-412F-8E70-B80FD4DCF705}"/>
          </ac:spMkLst>
        </pc:spChg>
        <pc:spChg chg="add del mod ord">
          <ac:chgData name="Joe Waller" userId="2c0b9d9f-b3a2-4180-8532-231d42672e31" providerId="ADAL" clId="{E7F94BA4-BB6D-44E7-9DA2-9C05E141F386}" dt="2021-04-27T22:34:40.559" v="3018" actId="700"/>
          <ac:spMkLst>
            <pc:docMk/>
            <pc:sldMk cId="3777057932" sldId="1183"/>
            <ac:spMk id="6" creationId="{5353F5F8-E9C9-489F-998A-0CEB6878A627}"/>
          </ac:spMkLst>
        </pc:spChg>
        <pc:spChg chg="add del mod ord">
          <ac:chgData name="Joe Waller" userId="2c0b9d9f-b3a2-4180-8532-231d42672e31" providerId="ADAL" clId="{E7F94BA4-BB6D-44E7-9DA2-9C05E141F386}" dt="2021-04-27T22:34:40.559" v="3018" actId="700"/>
          <ac:spMkLst>
            <pc:docMk/>
            <pc:sldMk cId="3777057932" sldId="1183"/>
            <ac:spMk id="7" creationId="{8497B7DE-415E-4166-BF86-F1C5AAFBB199}"/>
          </ac:spMkLst>
        </pc:spChg>
        <pc:spChg chg="add mod ord">
          <ac:chgData name="Joe Waller" userId="2c0b9d9f-b3a2-4180-8532-231d42672e31" providerId="ADAL" clId="{E7F94BA4-BB6D-44E7-9DA2-9C05E141F386}" dt="2021-04-27T23:47:54.272" v="3219" actId="20577"/>
          <ac:spMkLst>
            <pc:docMk/>
            <pc:sldMk cId="3777057932" sldId="1183"/>
            <ac:spMk id="8" creationId="{968F9076-3D4B-436A-9934-19D8149A63D2}"/>
          </ac:spMkLst>
        </pc:spChg>
        <pc:spChg chg="add mod ord">
          <ac:chgData name="Joe Waller" userId="2c0b9d9f-b3a2-4180-8532-231d42672e31" providerId="ADAL" clId="{E7F94BA4-BB6D-44E7-9DA2-9C05E141F386}" dt="2021-04-27T22:35:01.802" v="3038" actId="20577"/>
          <ac:spMkLst>
            <pc:docMk/>
            <pc:sldMk cId="3777057932" sldId="1183"/>
            <ac:spMk id="9" creationId="{7BA35DFB-3AC8-4CCF-8053-70C09FF91237}"/>
          </ac:spMkLst>
        </pc:spChg>
        <pc:spChg chg="add del mod ord">
          <ac:chgData name="Joe Waller" userId="2c0b9d9f-b3a2-4180-8532-231d42672e31" providerId="ADAL" clId="{E7F94BA4-BB6D-44E7-9DA2-9C05E141F386}" dt="2021-04-27T22:36:19.753" v="3200" actId="478"/>
          <ac:spMkLst>
            <pc:docMk/>
            <pc:sldMk cId="3777057932" sldId="1183"/>
            <ac:spMk id="10" creationId="{CD28442D-5CB0-42AE-9047-1CD8C0D0F2E4}"/>
          </ac:spMkLst>
        </pc:spChg>
      </pc:sldChg>
      <pc:sldMasterChg chg="modSldLayout">
        <pc:chgData name="Joe Waller" userId="2c0b9d9f-b3a2-4180-8532-231d42672e31" providerId="ADAL" clId="{E7F94BA4-BB6D-44E7-9DA2-9C05E141F386}" dt="2021-04-26T19:06:15.730" v="2928" actId="2711"/>
        <pc:sldMasterMkLst>
          <pc:docMk/>
          <pc:sldMasterMk cId="2495139190" sldId="2147483746"/>
        </pc:sldMasterMkLst>
        <pc:sldLayoutChg chg="modSp mod">
          <pc:chgData name="Joe Waller" userId="2c0b9d9f-b3a2-4180-8532-231d42672e31" providerId="ADAL" clId="{E7F94BA4-BB6D-44E7-9DA2-9C05E141F386}" dt="2021-04-26T19:06:15.730" v="2928" actId="2711"/>
          <pc:sldLayoutMkLst>
            <pc:docMk/>
            <pc:sldMasterMk cId="2495139190" sldId="2147483746"/>
            <pc:sldLayoutMk cId="2322378679" sldId="2147483749"/>
          </pc:sldLayoutMkLst>
          <pc:spChg chg="mod">
            <ac:chgData name="Joe Waller" userId="2c0b9d9f-b3a2-4180-8532-231d42672e31" providerId="ADAL" clId="{E7F94BA4-BB6D-44E7-9DA2-9C05E141F386}" dt="2021-04-26T19:06:15.730" v="2928" actId="2711"/>
            <ac:spMkLst>
              <pc:docMk/>
              <pc:sldMasterMk cId="2495139190" sldId="2147483746"/>
              <pc:sldLayoutMk cId="2322378679" sldId="2147483749"/>
              <ac:spMk id="32" creationId="{0A090CD9-9A7A-0041-89D9-0486CA2B944B}"/>
            </ac:spMkLst>
          </pc:spChg>
        </pc:sldLayoutChg>
        <pc:sldLayoutChg chg="addSp modSp">
          <pc:chgData name="Joe Waller" userId="2c0b9d9f-b3a2-4180-8532-231d42672e31" providerId="ADAL" clId="{E7F94BA4-BB6D-44E7-9DA2-9C05E141F386}" dt="2021-04-26T19:05:05.916" v="2921"/>
          <pc:sldLayoutMkLst>
            <pc:docMk/>
            <pc:sldMasterMk cId="2495139190" sldId="2147483746"/>
            <pc:sldLayoutMk cId="2061346840" sldId="2147483898"/>
          </pc:sldLayoutMkLst>
          <pc:cxnChg chg="add mod">
            <ac:chgData name="Joe Waller" userId="2c0b9d9f-b3a2-4180-8532-231d42672e31" providerId="ADAL" clId="{E7F94BA4-BB6D-44E7-9DA2-9C05E141F386}" dt="2021-04-26T19:05:05.916" v="2921"/>
            <ac:cxnSpMkLst>
              <pc:docMk/>
              <pc:sldMasterMk cId="2495139190" sldId="2147483746"/>
              <pc:sldLayoutMk cId="2061346840" sldId="2147483898"/>
              <ac:cxnSpMk id="10" creationId="{60572AB9-08B8-4616-834D-D502FD2F73FF}"/>
            </ac:cxnSpMkLst>
          </pc:cxnChg>
        </pc:sldLayoutChg>
        <pc:sldLayoutChg chg="modSp mod">
          <pc:chgData name="Joe Waller" userId="2c0b9d9f-b3a2-4180-8532-231d42672e31" providerId="ADAL" clId="{E7F94BA4-BB6D-44E7-9DA2-9C05E141F386}" dt="2021-04-26T19:05:02.210" v="2920" actId="208"/>
          <pc:sldLayoutMkLst>
            <pc:docMk/>
            <pc:sldMasterMk cId="2495139190" sldId="2147483746"/>
            <pc:sldLayoutMk cId="869310169" sldId="2147483900"/>
          </pc:sldLayoutMkLst>
          <pc:cxnChg chg="mod">
            <ac:chgData name="Joe Waller" userId="2c0b9d9f-b3a2-4180-8532-231d42672e31" providerId="ADAL" clId="{E7F94BA4-BB6D-44E7-9DA2-9C05E141F386}" dt="2021-04-26T19:05:02.210" v="2920" actId="208"/>
            <ac:cxnSpMkLst>
              <pc:docMk/>
              <pc:sldMasterMk cId="2495139190" sldId="2147483746"/>
              <pc:sldLayoutMk cId="869310169" sldId="2147483900"/>
              <ac:cxnSpMk id="12" creationId="{C9A6651E-E38A-574D-B65C-051784F96710}"/>
            </ac:cxnSpMkLst>
          </pc:cxnChg>
        </pc:sldLayoutChg>
      </pc:sldMasterChg>
    </pc:docChg>
  </pc:docChgLst>
  <pc:docChgLst>
    <pc:chgData name="Joe Waller" userId="2c0b9d9f-b3a2-4180-8532-231d42672e31" providerId="ADAL" clId="{FAFE7276-2335-409A-B4EB-FFD6CF6411AC}"/>
    <pc:docChg chg="undo custSel addSld delSld modSld modMainMaster modSection">
      <pc:chgData name="Joe Waller" userId="2c0b9d9f-b3a2-4180-8532-231d42672e31" providerId="ADAL" clId="{FAFE7276-2335-409A-B4EB-FFD6CF6411AC}" dt="2021-04-07T05:17:37.064" v="1833" actId="20577"/>
      <pc:docMkLst>
        <pc:docMk/>
      </pc:docMkLst>
      <pc:sldChg chg="modSp mod">
        <pc:chgData name="Joe Waller" userId="2c0b9d9f-b3a2-4180-8532-231d42672e31" providerId="ADAL" clId="{FAFE7276-2335-409A-B4EB-FFD6CF6411AC}" dt="2021-04-07T05:15:40.840" v="1747" actId="20577"/>
        <pc:sldMkLst>
          <pc:docMk/>
          <pc:sldMk cId="716596642" sldId="780"/>
        </pc:sldMkLst>
        <pc:spChg chg="mod">
          <ac:chgData name="Joe Waller" userId="2c0b9d9f-b3a2-4180-8532-231d42672e31" providerId="ADAL" clId="{FAFE7276-2335-409A-B4EB-FFD6CF6411AC}" dt="2021-04-06T19:42:48.405" v="35" actId="20577"/>
          <ac:spMkLst>
            <pc:docMk/>
            <pc:sldMk cId="716596642" sldId="780"/>
            <ac:spMk id="3" creationId="{17551956-1ADF-524A-B389-C4CD169C0250}"/>
          </ac:spMkLst>
        </pc:spChg>
        <pc:spChg chg="mod">
          <ac:chgData name="Joe Waller" userId="2c0b9d9f-b3a2-4180-8532-231d42672e31" providerId="ADAL" clId="{FAFE7276-2335-409A-B4EB-FFD6CF6411AC}" dt="2021-04-07T05:15:40.840" v="1747" actId="20577"/>
          <ac:spMkLst>
            <pc:docMk/>
            <pc:sldMk cId="716596642" sldId="780"/>
            <ac:spMk id="4" creationId="{84C54426-A632-FB42-A2C5-FE301D6A8524}"/>
          </ac:spMkLst>
        </pc:spChg>
      </pc:sldChg>
      <pc:sldChg chg="modSp mod">
        <pc:chgData name="Joe Waller" userId="2c0b9d9f-b3a2-4180-8532-231d42672e31" providerId="ADAL" clId="{FAFE7276-2335-409A-B4EB-FFD6CF6411AC}" dt="2021-04-06T19:42:25.412" v="17" actId="12"/>
        <pc:sldMkLst>
          <pc:docMk/>
          <pc:sldMk cId="3530349252" sldId="1040"/>
        </pc:sldMkLst>
        <pc:spChg chg="mod">
          <ac:chgData name="Joe Waller" userId="2c0b9d9f-b3a2-4180-8532-231d42672e31" providerId="ADAL" clId="{FAFE7276-2335-409A-B4EB-FFD6CF6411AC}" dt="2021-04-06T19:42:10.039" v="16" actId="20577"/>
          <ac:spMkLst>
            <pc:docMk/>
            <pc:sldMk cId="3530349252" sldId="1040"/>
            <ac:spMk id="2" creationId="{AB9D3A2F-059E-483C-8910-B2E3D53CD055}"/>
          </ac:spMkLst>
        </pc:spChg>
        <pc:spChg chg="mod">
          <ac:chgData name="Joe Waller" userId="2c0b9d9f-b3a2-4180-8532-231d42672e31" providerId="ADAL" clId="{FAFE7276-2335-409A-B4EB-FFD6CF6411AC}" dt="2021-04-06T19:42:25.412" v="17" actId="12"/>
          <ac:spMkLst>
            <pc:docMk/>
            <pc:sldMk cId="3530349252" sldId="1040"/>
            <ac:spMk id="4" creationId="{8BC29B22-29A3-4DCF-B774-2D61B489F148}"/>
          </ac:spMkLst>
        </pc:spChg>
      </pc:sldChg>
      <pc:sldChg chg="modSp mod">
        <pc:chgData name="Joe Waller" userId="2c0b9d9f-b3a2-4180-8532-231d42672e31" providerId="ADAL" clId="{FAFE7276-2335-409A-B4EB-FFD6CF6411AC}" dt="2021-04-07T05:17:37.064" v="1833" actId="20577"/>
        <pc:sldMkLst>
          <pc:docMk/>
          <pc:sldMk cId="1761772607" sldId="1064"/>
        </pc:sldMkLst>
        <pc:spChg chg="mod">
          <ac:chgData name="Joe Waller" userId="2c0b9d9f-b3a2-4180-8532-231d42672e31" providerId="ADAL" clId="{FAFE7276-2335-409A-B4EB-FFD6CF6411AC}" dt="2021-04-07T05:17:37.064" v="1833" actId="20577"/>
          <ac:spMkLst>
            <pc:docMk/>
            <pc:sldMk cId="1761772607" sldId="1064"/>
            <ac:spMk id="2" creationId="{B9A74C03-147B-4A21-94A5-30A839EC8BC1}"/>
          </ac:spMkLst>
        </pc:spChg>
      </pc:sldChg>
      <pc:sldChg chg="modSp mod">
        <pc:chgData name="Joe Waller" userId="2c0b9d9f-b3a2-4180-8532-231d42672e31" providerId="ADAL" clId="{FAFE7276-2335-409A-B4EB-FFD6CF6411AC}" dt="2021-04-07T04:23:56.260" v="1721" actId="20577"/>
        <pc:sldMkLst>
          <pc:docMk/>
          <pc:sldMk cId="2796034453" sldId="1101"/>
        </pc:sldMkLst>
        <pc:spChg chg="mod">
          <ac:chgData name="Joe Waller" userId="2c0b9d9f-b3a2-4180-8532-231d42672e31" providerId="ADAL" clId="{FAFE7276-2335-409A-B4EB-FFD6CF6411AC}" dt="2021-04-06T21:15:48.231" v="568" actId="20577"/>
          <ac:spMkLst>
            <pc:docMk/>
            <pc:sldMk cId="2796034453" sldId="1101"/>
            <ac:spMk id="5" creationId="{8CECCFB3-B5F9-4EF1-AACE-62BE98954D3A}"/>
          </ac:spMkLst>
        </pc:spChg>
        <pc:spChg chg="mod">
          <ac:chgData name="Joe Waller" userId="2c0b9d9f-b3a2-4180-8532-231d42672e31" providerId="ADAL" clId="{FAFE7276-2335-409A-B4EB-FFD6CF6411AC}" dt="2021-04-07T04:23:56.260" v="1721" actId="20577"/>
          <ac:spMkLst>
            <pc:docMk/>
            <pc:sldMk cId="2796034453" sldId="1101"/>
            <ac:spMk id="6" creationId="{6871E731-A729-466E-A99B-EF30B928884B}"/>
          </ac:spMkLst>
        </pc:spChg>
      </pc:sldChg>
      <pc:sldChg chg="modSp mod">
        <pc:chgData name="Joe Waller" userId="2c0b9d9f-b3a2-4180-8532-231d42672e31" providerId="ADAL" clId="{FAFE7276-2335-409A-B4EB-FFD6CF6411AC}" dt="2021-04-07T04:13:40.733" v="1569" actId="20577"/>
        <pc:sldMkLst>
          <pc:docMk/>
          <pc:sldMk cId="3761283334" sldId="1106"/>
        </pc:sldMkLst>
        <pc:spChg chg="mod">
          <ac:chgData name="Joe Waller" userId="2c0b9d9f-b3a2-4180-8532-231d42672e31" providerId="ADAL" clId="{FAFE7276-2335-409A-B4EB-FFD6CF6411AC}" dt="2021-04-07T04:13:40.733" v="1569" actId="20577"/>
          <ac:spMkLst>
            <pc:docMk/>
            <pc:sldMk cId="3761283334" sldId="1106"/>
            <ac:spMk id="3" creationId="{BA4FD82E-C417-4984-BA4C-AEBFD05C5C14}"/>
          </ac:spMkLst>
        </pc:spChg>
      </pc:sldChg>
      <pc:sldChg chg="modSp mod">
        <pc:chgData name="Joe Waller" userId="2c0b9d9f-b3a2-4180-8532-231d42672e31" providerId="ADAL" clId="{FAFE7276-2335-409A-B4EB-FFD6CF6411AC}" dt="2021-04-06T21:16:55.826" v="575" actId="20577"/>
        <pc:sldMkLst>
          <pc:docMk/>
          <pc:sldMk cId="246791420" sldId="1122"/>
        </pc:sldMkLst>
        <pc:spChg chg="mod">
          <ac:chgData name="Joe Waller" userId="2c0b9d9f-b3a2-4180-8532-231d42672e31" providerId="ADAL" clId="{FAFE7276-2335-409A-B4EB-FFD6CF6411AC}" dt="2021-04-06T21:16:55.826" v="575" actId="20577"/>
          <ac:spMkLst>
            <pc:docMk/>
            <pc:sldMk cId="246791420" sldId="1122"/>
            <ac:spMk id="5" creationId="{9CDEBC1B-82BF-465F-8F07-C601EDEDBBEE}"/>
          </ac:spMkLst>
        </pc:spChg>
      </pc:sldChg>
      <pc:sldChg chg="modSp mod">
        <pc:chgData name="Joe Waller" userId="2c0b9d9f-b3a2-4180-8532-231d42672e31" providerId="ADAL" clId="{FAFE7276-2335-409A-B4EB-FFD6CF6411AC}" dt="2021-04-06T21:15:38.849" v="540" actId="207"/>
        <pc:sldMkLst>
          <pc:docMk/>
          <pc:sldMk cId="804061587" sldId="1136"/>
        </pc:sldMkLst>
        <pc:spChg chg="mod">
          <ac:chgData name="Joe Waller" userId="2c0b9d9f-b3a2-4180-8532-231d42672e31" providerId="ADAL" clId="{FAFE7276-2335-409A-B4EB-FFD6CF6411AC}" dt="2021-04-06T21:15:38.849" v="540" actId="207"/>
          <ac:spMkLst>
            <pc:docMk/>
            <pc:sldMk cId="804061587" sldId="1136"/>
            <ac:spMk id="2" creationId="{05A02C05-D278-4E3F-A6D0-0FEF149979AC}"/>
          </ac:spMkLst>
        </pc:spChg>
      </pc:sldChg>
      <pc:sldChg chg="del">
        <pc:chgData name="Joe Waller" userId="2c0b9d9f-b3a2-4180-8532-231d42672e31" providerId="ADAL" clId="{FAFE7276-2335-409A-B4EB-FFD6CF6411AC}" dt="2021-04-06T19:47:09.609" v="210" actId="47"/>
        <pc:sldMkLst>
          <pc:docMk/>
          <pc:sldMk cId="1100820029" sldId="1139"/>
        </pc:sldMkLst>
      </pc:sldChg>
      <pc:sldChg chg="modSp mod">
        <pc:chgData name="Joe Waller" userId="2c0b9d9f-b3a2-4180-8532-231d42672e31" providerId="ADAL" clId="{FAFE7276-2335-409A-B4EB-FFD6CF6411AC}" dt="2021-04-06T21:31:21.131" v="1001" actId="20577"/>
        <pc:sldMkLst>
          <pc:docMk/>
          <pc:sldMk cId="4090416920" sldId="1146"/>
        </pc:sldMkLst>
        <pc:spChg chg="mod">
          <ac:chgData name="Joe Waller" userId="2c0b9d9f-b3a2-4180-8532-231d42672e31" providerId="ADAL" clId="{FAFE7276-2335-409A-B4EB-FFD6CF6411AC}" dt="2021-04-06T21:31:21.131" v="1001" actId="20577"/>
          <ac:spMkLst>
            <pc:docMk/>
            <pc:sldMk cId="4090416920" sldId="1146"/>
            <ac:spMk id="2" creationId="{F7B641E3-48F2-4C59-B4E2-C1356E53377E}"/>
          </ac:spMkLst>
        </pc:spChg>
        <pc:spChg chg="mod">
          <ac:chgData name="Joe Waller" userId="2c0b9d9f-b3a2-4180-8532-231d42672e31" providerId="ADAL" clId="{FAFE7276-2335-409A-B4EB-FFD6CF6411AC}" dt="2021-04-06T21:15:29.831" v="539" actId="20577"/>
          <ac:spMkLst>
            <pc:docMk/>
            <pc:sldMk cId="4090416920" sldId="1146"/>
            <ac:spMk id="11" creationId="{F06F5B01-9CE2-464C-85C3-6591389E6E05}"/>
          </ac:spMkLst>
        </pc:spChg>
      </pc:sldChg>
      <pc:sldChg chg="modSp mod">
        <pc:chgData name="Joe Waller" userId="2c0b9d9f-b3a2-4180-8532-231d42672e31" providerId="ADAL" clId="{FAFE7276-2335-409A-B4EB-FFD6CF6411AC}" dt="2021-04-06T21:13:09.757" v="431" actId="20577"/>
        <pc:sldMkLst>
          <pc:docMk/>
          <pc:sldMk cId="1828565956" sldId="1153"/>
        </pc:sldMkLst>
        <pc:spChg chg="mod">
          <ac:chgData name="Joe Waller" userId="2c0b9d9f-b3a2-4180-8532-231d42672e31" providerId="ADAL" clId="{FAFE7276-2335-409A-B4EB-FFD6CF6411AC}" dt="2021-04-06T21:13:09.757" v="431" actId="20577"/>
          <ac:spMkLst>
            <pc:docMk/>
            <pc:sldMk cId="1828565956" sldId="1153"/>
            <ac:spMk id="3" creationId="{BA4FD82E-C417-4984-BA4C-AEBFD05C5C14}"/>
          </ac:spMkLst>
        </pc:spChg>
      </pc:sldChg>
      <pc:sldChg chg="modSp mod">
        <pc:chgData name="Joe Waller" userId="2c0b9d9f-b3a2-4180-8532-231d42672e31" providerId="ADAL" clId="{FAFE7276-2335-409A-B4EB-FFD6CF6411AC}" dt="2021-04-07T03:59:29.430" v="1345"/>
        <pc:sldMkLst>
          <pc:docMk/>
          <pc:sldMk cId="2850122316" sldId="1156"/>
        </pc:sldMkLst>
        <pc:spChg chg="mod">
          <ac:chgData name="Joe Waller" userId="2c0b9d9f-b3a2-4180-8532-231d42672e31" providerId="ADAL" clId="{FAFE7276-2335-409A-B4EB-FFD6CF6411AC}" dt="2021-04-07T03:59:29.430" v="1345"/>
          <ac:spMkLst>
            <pc:docMk/>
            <pc:sldMk cId="2850122316" sldId="1156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FAFE7276-2335-409A-B4EB-FFD6CF6411AC}" dt="2021-04-07T05:15:57.752" v="1756" actId="20577"/>
        <pc:sldMkLst>
          <pc:docMk/>
          <pc:sldMk cId="3752599062" sldId="1157"/>
        </pc:sldMkLst>
        <pc:spChg chg="mod">
          <ac:chgData name="Joe Waller" userId="2c0b9d9f-b3a2-4180-8532-231d42672e31" providerId="ADAL" clId="{FAFE7276-2335-409A-B4EB-FFD6CF6411AC}" dt="2021-04-07T05:15:57.752" v="1756" actId="20577"/>
          <ac:spMkLst>
            <pc:docMk/>
            <pc:sldMk cId="3752599062" sldId="1157"/>
            <ac:spMk id="5" creationId="{8CECCFB3-B5F9-4EF1-AACE-62BE98954D3A}"/>
          </ac:spMkLst>
        </pc:spChg>
        <pc:spChg chg="mod">
          <ac:chgData name="Joe Waller" userId="2c0b9d9f-b3a2-4180-8532-231d42672e31" providerId="ADAL" clId="{FAFE7276-2335-409A-B4EB-FFD6CF6411AC}" dt="2021-04-07T04:00:59.011" v="1482" actId="20577"/>
          <ac:spMkLst>
            <pc:docMk/>
            <pc:sldMk cId="3752599062" sldId="1157"/>
            <ac:spMk id="6" creationId="{6871E731-A729-466E-A99B-EF30B928884B}"/>
          </ac:spMkLst>
        </pc:spChg>
      </pc:sldChg>
      <pc:sldChg chg="del">
        <pc:chgData name="Joe Waller" userId="2c0b9d9f-b3a2-4180-8532-231d42672e31" providerId="ADAL" clId="{FAFE7276-2335-409A-B4EB-FFD6CF6411AC}" dt="2021-04-06T21:12:36.205" v="334" actId="47"/>
        <pc:sldMkLst>
          <pc:docMk/>
          <pc:sldMk cId="4255103160" sldId="1162"/>
        </pc:sldMkLst>
      </pc:sldChg>
      <pc:sldChg chg="modSp mod">
        <pc:chgData name="Joe Waller" userId="2c0b9d9f-b3a2-4180-8532-231d42672e31" providerId="ADAL" clId="{FAFE7276-2335-409A-B4EB-FFD6CF6411AC}" dt="2021-04-06T21:26:17.727" v="808" actId="20577"/>
        <pc:sldMkLst>
          <pc:docMk/>
          <pc:sldMk cId="4158478725" sldId="1163"/>
        </pc:sldMkLst>
        <pc:spChg chg="mod">
          <ac:chgData name="Joe Waller" userId="2c0b9d9f-b3a2-4180-8532-231d42672e31" providerId="ADAL" clId="{FAFE7276-2335-409A-B4EB-FFD6CF6411AC}" dt="2021-04-06T21:26:17.727" v="808" actId="20577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FAFE7276-2335-409A-B4EB-FFD6CF6411AC}" dt="2021-04-06T21:13:27.768" v="456" actId="20577"/>
          <ac:spMkLst>
            <pc:docMk/>
            <pc:sldMk cId="4158478725" sldId="1163"/>
            <ac:spMk id="11" creationId="{F06F5B01-9CE2-464C-85C3-6591389E6E05}"/>
          </ac:spMkLst>
        </pc:spChg>
      </pc:sldChg>
      <pc:sldChg chg="modSp mod">
        <pc:chgData name="Joe Waller" userId="2c0b9d9f-b3a2-4180-8532-231d42672e31" providerId="ADAL" clId="{FAFE7276-2335-409A-B4EB-FFD6CF6411AC}" dt="2021-04-07T04:12:30.884" v="1551" actId="20577"/>
        <pc:sldMkLst>
          <pc:docMk/>
          <pc:sldMk cId="1705687069" sldId="1164"/>
        </pc:sldMkLst>
        <pc:spChg chg="mod">
          <ac:chgData name="Joe Waller" userId="2c0b9d9f-b3a2-4180-8532-231d42672e31" providerId="ADAL" clId="{FAFE7276-2335-409A-B4EB-FFD6CF6411AC}" dt="2021-04-07T04:12:30.884" v="1551" actId="20577"/>
          <ac:spMkLst>
            <pc:docMk/>
            <pc:sldMk cId="1705687069" sldId="1164"/>
            <ac:spMk id="2" creationId="{05A02C05-D278-4E3F-A6D0-0FEF149979AC}"/>
          </ac:spMkLst>
        </pc:spChg>
      </pc:sldChg>
      <pc:sldChg chg="del">
        <pc:chgData name="Joe Waller" userId="2c0b9d9f-b3a2-4180-8532-231d42672e31" providerId="ADAL" clId="{FAFE7276-2335-409A-B4EB-FFD6CF6411AC}" dt="2021-04-06T21:14:51.501" v="506" actId="47"/>
        <pc:sldMkLst>
          <pc:docMk/>
          <pc:sldMk cId="1109456402" sldId="1165"/>
        </pc:sldMkLst>
      </pc:sldChg>
      <pc:sldChg chg="modSp mod">
        <pc:chgData name="Joe Waller" userId="2c0b9d9f-b3a2-4180-8532-231d42672e31" providerId="ADAL" clId="{FAFE7276-2335-409A-B4EB-FFD6CF6411AC}" dt="2021-04-07T05:16:19.405" v="1816" actId="20577"/>
        <pc:sldMkLst>
          <pc:docMk/>
          <pc:sldMk cId="3304829193" sldId="1166"/>
        </pc:sldMkLst>
        <pc:spChg chg="mod">
          <ac:chgData name="Joe Waller" userId="2c0b9d9f-b3a2-4180-8532-231d42672e31" providerId="ADAL" clId="{FAFE7276-2335-409A-B4EB-FFD6CF6411AC}" dt="2021-04-07T05:16:19.405" v="1816" actId="20577"/>
          <ac:spMkLst>
            <pc:docMk/>
            <pc:sldMk cId="3304829193" sldId="1166"/>
            <ac:spMk id="3" creationId="{17551956-1ADF-524A-B389-C4CD169C0250}"/>
          </ac:spMkLst>
        </pc:spChg>
        <pc:spChg chg="mod">
          <ac:chgData name="Joe Waller" userId="2c0b9d9f-b3a2-4180-8532-231d42672e31" providerId="ADAL" clId="{FAFE7276-2335-409A-B4EB-FFD6CF6411AC}" dt="2021-04-07T05:16:13.730" v="1799" actId="20577"/>
          <ac:spMkLst>
            <pc:docMk/>
            <pc:sldMk cId="3304829193" sldId="1166"/>
            <ac:spMk id="4" creationId="{84C54426-A632-FB42-A2C5-FE301D6A8524}"/>
          </ac:spMkLst>
        </pc:spChg>
      </pc:sldChg>
      <pc:sldChg chg="addSp delSp modSp mod">
        <pc:chgData name="Joe Waller" userId="2c0b9d9f-b3a2-4180-8532-231d42672e31" providerId="ADAL" clId="{FAFE7276-2335-409A-B4EB-FFD6CF6411AC}" dt="2021-04-06T21:49:41.760" v="1028" actId="167"/>
        <pc:sldMkLst>
          <pc:docMk/>
          <pc:sldMk cId="832407175" sldId="1167"/>
        </pc:sldMkLst>
        <pc:spChg chg="add del mod">
          <ac:chgData name="Joe Waller" userId="2c0b9d9f-b3a2-4180-8532-231d42672e31" providerId="ADAL" clId="{FAFE7276-2335-409A-B4EB-FFD6CF6411AC}" dt="2021-04-06T21:43:42.680" v="1002"/>
          <ac:spMkLst>
            <pc:docMk/>
            <pc:sldMk cId="832407175" sldId="1167"/>
            <ac:spMk id="3" creationId="{75DFC44C-8460-4617-B264-98693BF90AE7}"/>
          </ac:spMkLst>
        </pc:spChg>
        <pc:spChg chg="del">
          <ac:chgData name="Joe Waller" userId="2c0b9d9f-b3a2-4180-8532-231d42672e31" providerId="ADAL" clId="{FAFE7276-2335-409A-B4EB-FFD6CF6411AC}" dt="2021-04-06T21:14:23.991" v="504" actId="478"/>
          <ac:spMkLst>
            <pc:docMk/>
            <pc:sldMk cId="832407175" sldId="1167"/>
            <ac:spMk id="6" creationId="{AE85E2BB-94A0-4179-A7C2-EDDCA4DA1D1E}"/>
          </ac:spMkLst>
        </pc:spChg>
        <pc:spChg chg="add del mod">
          <ac:chgData name="Joe Waller" userId="2c0b9d9f-b3a2-4180-8532-231d42672e31" providerId="ADAL" clId="{FAFE7276-2335-409A-B4EB-FFD6CF6411AC}" dt="2021-04-06T21:48:32.999" v="1017"/>
          <ac:spMkLst>
            <pc:docMk/>
            <pc:sldMk cId="832407175" sldId="1167"/>
            <ac:spMk id="9" creationId="{7A26738F-2041-41B5-B593-26F1B5C052BB}"/>
          </ac:spMkLst>
        </pc:spChg>
        <pc:spChg chg="mod">
          <ac:chgData name="Joe Waller" userId="2c0b9d9f-b3a2-4180-8532-231d42672e31" providerId="ADAL" clId="{FAFE7276-2335-409A-B4EB-FFD6CF6411AC}" dt="2021-04-06T21:14:19.264" v="503" actId="20577"/>
          <ac:spMkLst>
            <pc:docMk/>
            <pc:sldMk cId="832407175" sldId="1167"/>
            <ac:spMk id="10" creationId="{AD5A0AF7-0C97-4F3A-BE81-FB0DE1477C24}"/>
          </ac:spMkLst>
        </pc:spChg>
        <pc:picChg chg="del">
          <ac:chgData name="Joe Waller" userId="2c0b9d9f-b3a2-4180-8532-231d42672e31" providerId="ADAL" clId="{FAFE7276-2335-409A-B4EB-FFD6CF6411AC}" dt="2021-04-06T21:21:09.425" v="578" actId="478"/>
          <ac:picMkLst>
            <pc:docMk/>
            <pc:sldMk cId="832407175" sldId="1167"/>
            <ac:picMk id="4" creationId="{3DD97D3A-90E1-4C22-8557-AD541B974E01}"/>
          </ac:picMkLst>
        </pc:picChg>
        <pc:picChg chg="add del mod ord modCrop">
          <ac:chgData name="Joe Waller" userId="2c0b9d9f-b3a2-4180-8532-231d42672e31" providerId="ADAL" clId="{FAFE7276-2335-409A-B4EB-FFD6CF6411AC}" dt="2021-04-06T21:47:40.495" v="1016" actId="478"/>
          <ac:picMkLst>
            <pc:docMk/>
            <pc:sldMk cId="832407175" sldId="1167"/>
            <ac:picMk id="7" creationId="{8B903BA6-79CB-4D13-AFE9-9D4EB70BF6AD}"/>
          </ac:picMkLst>
        </pc:picChg>
        <pc:picChg chg="add mod ord modCrop">
          <ac:chgData name="Joe Waller" userId="2c0b9d9f-b3a2-4180-8532-231d42672e31" providerId="ADAL" clId="{FAFE7276-2335-409A-B4EB-FFD6CF6411AC}" dt="2021-04-06T21:49:41.760" v="1028" actId="167"/>
          <ac:picMkLst>
            <pc:docMk/>
            <pc:sldMk cId="832407175" sldId="1167"/>
            <ac:picMk id="12" creationId="{64FE812F-ECC3-4937-B0BF-E6251B3E191C}"/>
          </ac:picMkLst>
        </pc:picChg>
      </pc:sldChg>
      <pc:sldChg chg="addSp delSp modSp mod">
        <pc:chgData name="Joe Waller" userId="2c0b9d9f-b3a2-4180-8532-231d42672e31" providerId="ADAL" clId="{FAFE7276-2335-409A-B4EB-FFD6CF6411AC}" dt="2021-04-07T05:15:47.273" v="1749" actId="20577"/>
        <pc:sldMkLst>
          <pc:docMk/>
          <pc:sldMk cId="916373476" sldId="1168"/>
        </pc:sldMkLst>
        <pc:spChg chg="add del mod">
          <ac:chgData name="Joe Waller" userId="2c0b9d9f-b3a2-4180-8532-231d42672e31" providerId="ADAL" clId="{FAFE7276-2335-409A-B4EB-FFD6CF6411AC}" dt="2021-04-06T21:47:31.620" v="1015" actId="478"/>
          <ac:spMkLst>
            <pc:docMk/>
            <pc:sldMk cId="916373476" sldId="1168"/>
            <ac:spMk id="3" creationId="{6E4A99BF-2E2C-47F3-9E9B-52F0E684E495}"/>
          </ac:spMkLst>
        </pc:spChg>
        <pc:spChg chg="mod">
          <ac:chgData name="Joe Waller" userId="2c0b9d9f-b3a2-4180-8532-231d42672e31" providerId="ADAL" clId="{FAFE7276-2335-409A-B4EB-FFD6CF6411AC}" dt="2021-04-07T05:15:47.273" v="1749" actId="20577"/>
          <ac:spMkLst>
            <pc:docMk/>
            <pc:sldMk cId="916373476" sldId="1168"/>
            <ac:spMk id="10" creationId="{AD5A0AF7-0C97-4F3A-BE81-FB0DE1477C24}"/>
          </ac:spMkLst>
        </pc:spChg>
        <pc:picChg chg="del">
          <ac:chgData name="Joe Waller" userId="2c0b9d9f-b3a2-4180-8532-231d42672e31" providerId="ADAL" clId="{FAFE7276-2335-409A-B4EB-FFD6CF6411AC}" dt="2021-04-06T21:12:24.866" v="333" actId="478"/>
          <ac:picMkLst>
            <pc:docMk/>
            <pc:sldMk cId="916373476" sldId="1168"/>
            <ac:picMk id="4" creationId="{3DD97D3A-90E1-4C22-8557-AD541B974E01}"/>
          </ac:picMkLst>
        </pc:picChg>
        <pc:picChg chg="add mod ord">
          <ac:chgData name="Joe Waller" userId="2c0b9d9f-b3a2-4180-8532-231d42672e31" providerId="ADAL" clId="{FAFE7276-2335-409A-B4EB-FFD6CF6411AC}" dt="2021-04-06T21:47:23.896" v="1014" actId="167"/>
          <ac:picMkLst>
            <pc:docMk/>
            <pc:sldMk cId="916373476" sldId="1168"/>
            <ac:picMk id="6" creationId="{3AE4165E-C217-402F-8271-9C60EFACE0CA}"/>
          </ac:picMkLst>
        </pc:picChg>
      </pc:sldChg>
      <pc:sldChg chg="addSp delSp modSp new mod modClrScheme chgLayout">
        <pc:chgData name="Joe Waller" userId="2c0b9d9f-b3a2-4180-8532-231d42672e31" providerId="ADAL" clId="{FAFE7276-2335-409A-B4EB-FFD6CF6411AC}" dt="2021-04-07T05:11:52.502" v="1740" actId="20577"/>
        <pc:sldMkLst>
          <pc:docMk/>
          <pc:sldMk cId="1918335145" sldId="1170"/>
        </pc:sldMkLst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2" creationId="{83BF3BD5-758C-4D9A-A44A-31D602DD807E}"/>
          </ac:spMkLst>
        </pc:spChg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3" creationId="{42AA06C9-0BF2-407D-A76E-B6EB40B8E08F}"/>
          </ac:spMkLst>
        </pc:spChg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4" creationId="{E4C78115-656F-485A-992B-736CEEFD827D}"/>
          </ac:spMkLst>
        </pc:spChg>
        <pc:spChg chg="add mod ord">
          <ac:chgData name="Joe Waller" userId="2c0b9d9f-b3a2-4180-8532-231d42672e31" providerId="ADAL" clId="{FAFE7276-2335-409A-B4EB-FFD6CF6411AC}" dt="2021-04-06T19:45:42.055" v="132" actId="20577"/>
          <ac:spMkLst>
            <pc:docMk/>
            <pc:sldMk cId="1918335145" sldId="1170"/>
            <ac:spMk id="5" creationId="{08BF65A8-B29F-4949-BE2A-07138100554F}"/>
          </ac:spMkLst>
        </pc:spChg>
        <pc:spChg chg="add mod ord">
          <ac:chgData name="Joe Waller" userId="2c0b9d9f-b3a2-4180-8532-231d42672e31" providerId="ADAL" clId="{FAFE7276-2335-409A-B4EB-FFD6CF6411AC}" dt="2021-04-06T21:11:12.881" v="293" actId="5793"/>
          <ac:spMkLst>
            <pc:docMk/>
            <pc:sldMk cId="1918335145" sldId="1170"/>
            <ac:spMk id="6" creationId="{800C15D1-349F-41C0-B97C-D28947C75F4C}"/>
          </ac:spMkLst>
        </pc:spChg>
        <pc:spChg chg="add mod ord">
          <ac:chgData name="Joe Waller" userId="2c0b9d9f-b3a2-4180-8532-231d42672e31" providerId="ADAL" clId="{FAFE7276-2335-409A-B4EB-FFD6CF6411AC}" dt="2021-04-07T05:11:52.502" v="1740" actId="20577"/>
          <ac:spMkLst>
            <pc:docMk/>
            <pc:sldMk cId="1918335145" sldId="1170"/>
            <ac:spMk id="7" creationId="{74AB9E14-ECB5-4BD7-B64F-41FD19615DC4}"/>
          </ac:spMkLst>
        </pc:spChg>
        <pc:spChg chg="add mod ord">
          <ac:chgData name="Joe Waller" userId="2c0b9d9f-b3a2-4180-8532-231d42672e31" providerId="ADAL" clId="{FAFE7276-2335-409A-B4EB-FFD6CF6411AC}" dt="2021-04-07T05:11:09.872" v="1723" actId="5793"/>
          <ac:spMkLst>
            <pc:docMk/>
            <pc:sldMk cId="1918335145" sldId="1170"/>
            <ac:spMk id="8" creationId="{B9E50FCA-B527-4977-950D-8C2C56A79196}"/>
          </ac:spMkLst>
        </pc:spChg>
        <pc:spChg chg="add mod ord">
          <ac:chgData name="Joe Waller" userId="2c0b9d9f-b3a2-4180-8532-231d42672e31" providerId="ADAL" clId="{FAFE7276-2335-409A-B4EB-FFD6CF6411AC}" dt="2021-04-06T19:44:37.646" v="113" actId="20577"/>
          <ac:spMkLst>
            <pc:docMk/>
            <pc:sldMk cId="1918335145" sldId="1170"/>
            <ac:spMk id="9" creationId="{9B512D17-FD17-4FAF-B7FB-7BD255E4098E}"/>
          </ac:spMkLst>
        </pc:spChg>
        <pc:spChg chg="add mod ord">
          <ac:chgData name="Joe Waller" userId="2c0b9d9f-b3a2-4180-8532-231d42672e31" providerId="ADAL" clId="{FAFE7276-2335-409A-B4EB-FFD6CF6411AC}" dt="2021-04-06T21:12:09.170" v="302" actId="5793"/>
          <ac:spMkLst>
            <pc:docMk/>
            <pc:sldMk cId="1918335145" sldId="1170"/>
            <ac:spMk id="10" creationId="{A3D66EF5-471E-41C9-B78C-A077AB982CD4}"/>
          </ac:spMkLst>
        </pc:spChg>
        <pc:spChg chg="add del">
          <ac:chgData name="Joe Waller" userId="2c0b9d9f-b3a2-4180-8532-231d42672e31" providerId="ADAL" clId="{FAFE7276-2335-409A-B4EB-FFD6CF6411AC}" dt="2021-04-06T21:10:24.513" v="274" actId="478"/>
          <ac:spMkLst>
            <pc:docMk/>
            <pc:sldMk cId="1918335145" sldId="1170"/>
            <ac:spMk id="13" creationId="{E95B247E-A666-4A3D-8A99-539F1B330590}"/>
          </ac:spMkLst>
        </pc:spChg>
        <pc:picChg chg="add mod">
          <ac:chgData name="Joe Waller" userId="2c0b9d9f-b3a2-4180-8532-231d42672e31" providerId="ADAL" clId="{FAFE7276-2335-409A-B4EB-FFD6CF6411AC}" dt="2021-04-06T19:47:02.772" v="209" actId="1038"/>
          <ac:picMkLst>
            <pc:docMk/>
            <pc:sldMk cId="1918335145" sldId="1170"/>
            <ac:picMk id="11" creationId="{5C43E757-EA63-46C4-9B07-9E7F83C9A0FA}"/>
          </ac:picMkLst>
        </pc:picChg>
        <pc:picChg chg="add del mod">
          <ac:chgData name="Joe Waller" userId="2c0b9d9f-b3a2-4180-8532-231d42672e31" providerId="ADAL" clId="{FAFE7276-2335-409A-B4EB-FFD6CF6411AC}" dt="2021-04-06T19:44:07.654" v="39" actId="478"/>
          <ac:picMkLst>
            <pc:docMk/>
            <pc:sldMk cId="1918335145" sldId="1170"/>
            <ac:picMk id="11" creationId="{9D394AF3-CE18-46CB-9CE0-15064D7A3724}"/>
          </ac:picMkLst>
        </pc:picChg>
        <pc:picChg chg="add del mod">
          <ac:chgData name="Joe Waller" userId="2c0b9d9f-b3a2-4180-8532-231d42672e31" providerId="ADAL" clId="{FAFE7276-2335-409A-B4EB-FFD6CF6411AC}" dt="2021-04-06T19:44:07.654" v="39" actId="478"/>
          <ac:picMkLst>
            <pc:docMk/>
            <pc:sldMk cId="1918335145" sldId="1170"/>
            <ac:picMk id="12" creationId="{4B0338EA-11D7-47C6-8E62-86DEAEA5B8A4}"/>
          </ac:picMkLst>
        </pc:picChg>
        <pc:picChg chg="add mod">
          <ac:chgData name="Joe Waller" userId="2c0b9d9f-b3a2-4180-8532-231d42672e31" providerId="ADAL" clId="{FAFE7276-2335-409A-B4EB-FFD6CF6411AC}" dt="2021-04-06T19:46:51.045" v="193" actId="1037"/>
          <ac:picMkLst>
            <pc:docMk/>
            <pc:sldMk cId="1918335145" sldId="1170"/>
            <ac:picMk id="12" creationId="{FA3F90B7-6336-4CEC-98C9-14DE25E936F1}"/>
          </ac:picMkLst>
        </pc:picChg>
        <pc:picChg chg="add del mod">
          <ac:chgData name="Joe Waller" userId="2c0b9d9f-b3a2-4180-8532-231d42672e31" providerId="ADAL" clId="{FAFE7276-2335-409A-B4EB-FFD6CF6411AC}" dt="2021-04-06T19:44:12.532" v="41" actId="478"/>
          <ac:picMkLst>
            <pc:docMk/>
            <pc:sldMk cId="1918335145" sldId="1170"/>
            <ac:picMk id="13" creationId="{78E71E3A-2639-43D4-9A32-99D13886760E}"/>
          </ac:picMkLst>
        </pc:picChg>
        <pc:picChg chg="add mod">
          <ac:chgData name="Joe Waller" userId="2c0b9d9f-b3a2-4180-8532-231d42672e31" providerId="ADAL" clId="{FAFE7276-2335-409A-B4EB-FFD6CF6411AC}" dt="2021-04-07T05:11:43.341" v="1733" actId="1036"/>
          <ac:picMkLst>
            <pc:docMk/>
            <pc:sldMk cId="1918335145" sldId="1170"/>
            <ac:picMk id="13" creationId="{D2C6BC42-DA1E-4CC7-B254-F7D41C8A53BA}"/>
          </ac:picMkLst>
        </pc:picChg>
        <pc:picChg chg="add mod">
          <ac:chgData name="Joe Waller" userId="2c0b9d9f-b3a2-4180-8532-231d42672e31" providerId="ADAL" clId="{FAFE7276-2335-409A-B4EB-FFD6CF6411AC}" dt="2021-04-06T19:44:23.970" v="98" actId="1036"/>
          <ac:picMkLst>
            <pc:docMk/>
            <pc:sldMk cId="1918335145" sldId="1170"/>
            <ac:picMk id="14" creationId="{20096C6E-77C9-4AB3-9073-A7EF3D579575}"/>
          </ac:picMkLst>
        </pc:picChg>
      </pc:sldChg>
      <pc:sldChg chg="modSp add mod">
        <pc:chgData name="Joe Waller" userId="2c0b9d9f-b3a2-4180-8532-231d42672e31" providerId="ADAL" clId="{FAFE7276-2335-409A-B4EB-FFD6CF6411AC}" dt="2021-04-06T23:11:22.976" v="1339" actId="20577"/>
        <pc:sldMkLst>
          <pc:docMk/>
          <pc:sldMk cId="1451754130" sldId="1171"/>
        </pc:sldMkLst>
        <pc:spChg chg="mod">
          <ac:chgData name="Joe Waller" userId="2c0b9d9f-b3a2-4180-8532-231d42672e31" providerId="ADAL" clId="{FAFE7276-2335-409A-B4EB-FFD6CF6411AC}" dt="2021-04-06T23:11:22.976" v="1339" actId="20577"/>
          <ac:spMkLst>
            <pc:docMk/>
            <pc:sldMk cId="1451754130" sldId="1171"/>
            <ac:spMk id="2" creationId="{05A02C05-D278-4E3F-A6D0-0FEF149979AC}"/>
          </ac:spMkLst>
        </pc:spChg>
      </pc:sldChg>
      <pc:sldChg chg="add del">
        <pc:chgData name="Joe Waller" userId="2c0b9d9f-b3a2-4180-8532-231d42672e31" providerId="ADAL" clId="{FAFE7276-2335-409A-B4EB-FFD6CF6411AC}" dt="2021-04-06T21:17:03.133" v="577" actId="47"/>
        <pc:sldMkLst>
          <pc:docMk/>
          <pc:sldMk cId="2019472054" sldId="1171"/>
        </pc:sldMkLst>
      </pc:sldChg>
      <pc:sldMasterChg chg="modSldLayout">
        <pc:chgData name="Joe Waller" userId="2c0b9d9f-b3a2-4180-8532-231d42672e31" providerId="ADAL" clId="{FAFE7276-2335-409A-B4EB-FFD6CF6411AC}" dt="2021-04-06T23:05:22.492" v="1062" actId="13822"/>
        <pc:sldMasterMkLst>
          <pc:docMk/>
          <pc:sldMasterMk cId="2495139190" sldId="2147483746"/>
        </pc:sldMasterMkLst>
        <pc:sldLayoutChg chg="addSp delSp modSp mod">
          <pc:chgData name="Joe Waller" userId="2c0b9d9f-b3a2-4180-8532-231d42672e31" providerId="ADAL" clId="{FAFE7276-2335-409A-B4EB-FFD6CF6411AC}" dt="2021-04-06T22:47:55.911" v="1060" actId="208"/>
          <pc:sldLayoutMkLst>
            <pc:docMk/>
            <pc:sldMasterMk cId="2495139190" sldId="2147483746"/>
            <pc:sldLayoutMk cId="1246327117" sldId="2147483899"/>
          </pc:sldLayoutMkLst>
          <pc:picChg chg="add mod">
            <ac:chgData name="Joe Waller" userId="2c0b9d9f-b3a2-4180-8532-231d42672e31" providerId="ADAL" clId="{FAFE7276-2335-409A-B4EB-FFD6CF6411AC}" dt="2021-04-06T22:47:48.750" v="1059" actId="1035"/>
            <ac:picMkLst>
              <pc:docMk/>
              <pc:sldMasterMk cId="2495139190" sldId="2147483746"/>
              <pc:sldLayoutMk cId="1246327117" sldId="2147483899"/>
              <ac:picMk id="11" creationId="{4410BD26-4C66-41C8-AC5A-67AB1CE9D2AB}"/>
            </ac:picMkLst>
          </pc:picChg>
          <pc:picChg chg="del">
            <ac:chgData name="Joe Waller" userId="2c0b9d9f-b3a2-4180-8532-231d42672e31" providerId="ADAL" clId="{FAFE7276-2335-409A-B4EB-FFD6CF6411AC}" dt="2021-04-06T22:47:43.462" v="1029" actId="478"/>
            <ac:picMkLst>
              <pc:docMk/>
              <pc:sldMasterMk cId="2495139190" sldId="2147483746"/>
              <pc:sldLayoutMk cId="1246327117" sldId="2147483899"/>
              <ac:picMk id="13" creationId="{1462ABF0-683C-3548-8E04-D4EBE56CD872}"/>
            </ac:picMkLst>
          </pc:picChg>
          <pc:cxnChg chg="mod">
            <ac:chgData name="Joe Waller" userId="2c0b9d9f-b3a2-4180-8532-231d42672e31" providerId="ADAL" clId="{FAFE7276-2335-409A-B4EB-FFD6CF6411AC}" dt="2021-04-06T22:47:55.911" v="1060" actId="208"/>
            <ac:cxnSpMkLst>
              <pc:docMk/>
              <pc:sldMasterMk cId="2495139190" sldId="2147483746"/>
              <pc:sldLayoutMk cId="1246327117" sldId="2147483899"/>
              <ac:cxnSpMk id="16" creationId="{34D657F4-55C8-D141-8E59-F0727A5E7326}"/>
            </ac:cxnSpMkLst>
          </pc:cxnChg>
        </pc:sldLayoutChg>
        <pc:sldLayoutChg chg="modSp mod">
          <pc:chgData name="Joe Waller" userId="2c0b9d9f-b3a2-4180-8532-231d42672e31" providerId="ADAL" clId="{FAFE7276-2335-409A-B4EB-FFD6CF6411AC}" dt="2021-04-06T23:05:18.695" v="1061" actId="208"/>
          <pc:sldLayoutMkLst>
            <pc:docMk/>
            <pc:sldMasterMk cId="2495139190" sldId="2147483746"/>
            <pc:sldLayoutMk cId="4158817343" sldId="2147483901"/>
          </pc:sldLayoutMkLst>
          <pc:cxnChg chg="mod">
            <ac:chgData name="Joe Waller" userId="2c0b9d9f-b3a2-4180-8532-231d42672e31" providerId="ADAL" clId="{FAFE7276-2335-409A-B4EB-FFD6CF6411AC}" dt="2021-04-06T23:05:18.695" v="1061" actId="208"/>
            <ac:cxnSpMkLst>
              <pc:docMk/>
              <pc:sldMasterMk cId="2495139190" sldId="2147483746"/>
              <pc:sldLayoutMk cId="4158817343" sldId="2147483901"/>
              <ac:cxnSpMk id="10" creationId="{A018D244-C962-EF4F-BA27-A14967B53C5C}"/>
            </ac:cxnSpMkLst>
          </pc:cxnChg>
        </pc:sldLayoutChg>
        <pc:sldLayoutChg chg="modSp mod">
          <pc:chgData name="Joe Waller" userId="2c0b9d9f-b3a2-4180-8532-231d42672e31" providerId="ADAL" clId="{FAFE7276-2335-409A-B4EB-FFD6CF6411AC}" dt="2021-04-06T23:05:22.492" v="1062" actId="13822"/>
          <pc:sldLayoutMkLst>
            <pc:docMk/>
            <pc:sldMasterMk cId="2495139190" sldId="2147483746"/>
            <pc:sldLayoutMk cId="1670445397" sldId="2147483902"/>
          </pc:sldLayoutMkLst>
          <pc:cxnChg chg="mod">
            <ac:chgData name="Joe Waller" userId="2c0b9d9f-b3a2-4180-8532-231d42672e31" providerId="ADAL" clId="{FAFE7276-2335-409A-B4EB-FFD6CF6411AC}" dt="2021-04-06T23:05:22.492" v="1062" actId="13822"/>
            <ac:cxnSpMkLst>
              <pc:docMk/>
              <pc:sldMasterMk cId="2495139190" sldId="2147483746"/>
              <pc:sldLayoutMk cId="1670445397" sldId="2147483902"/>
              <ac:cxnSpMk id="10" creationId="{A018D244-C962-EF4F-BA27-A14967B53C5C}"/>
            </ac:cxnSpMkLst>
          </pc:cxn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73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5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3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3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5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6.xml"/><Relationship Id="rId4" Type="http://schemas.openxmlformats.org/officeDocument/2006/relationships/image" Target="../media/image4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FBB67-1C30-854A-8B9B-E5B5838EF18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1639968"/>
            <a:ext cx="3101903" cy="6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A00DB2-8C17-AE44-99E0-710A48115B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0EDC7-9809-7741-9DC8-09851518DF1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8134-9B8D-FB4A-B80C-24F881D4559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FDF1D7-DDDF-E149-86B0-5BAAF0817BF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4E78FB-F613-9246-B244-1D090991134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0432C-248F-BC43-9372-7F401AA5840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876D2B-3959-004C-A7B5-99FFA7AABCB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772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772432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772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34110-B8AE-B049-996E-C3FB6AE932D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6B329-9339-8343-ABCB-4F8CEEEDE72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>
              <a:buClr>
                <a:srgbClr val="333333"/>
              </a:buClr>
            </a:pPr>
            <a:r>
              <a:rPr lang="en-US" sz="3600" b="1" dirty="0">
                <a:solidFill>
                  <a:srgbClr val="333333"/>
                </a:solidFill>
              </a:rPr>
              <a:t>Small Group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A88F8-4CD7-864C-93B5-D5E138E04F7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6A1A10-DA7A-F04F-B411-632F9169812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Small Group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348FF-18F1-F545-90E1-4E08C3FC705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EE625C-F531-2245-8461-A406E506C0E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B574F-B4BF-1C4E-8F78-04BD7EF26772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99B882-0964-F443-B22E-E6FB2CCE210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C2656-6C2E-6443-851D-EE1F04F1AF1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5487CC-3852-9148-B50F-AA603BDEDA3C}"/>
              </a:ext>
            </a:extLst>
          </p:cNvPr>
          <p:cNvSpPr/>
          <p:nvPr userDrawn="1"/>
        </p:nvSpPr>
        <p:spPr>
          <a:xfrm rot="10800000">
            <a:off x="-12565" y="-1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48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CEA6C6-07FC-F84C-AED6-572B408D24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333333"/>
                </a:solidFill>
              </a:rPr>
              <a:t>Participant Workbook </a:t>
            </a:r>
            <a:endParaRPr lang="en-US" sz="3600" dirty="0">
              <a:solidFill>
                <a:srgbClr val="333333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772432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92AD6-78FC-1E43-AD47-619D8EEB0D9D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ECD0F-4500-AF42-9CD4-31990AFF1B5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77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rgbClr val="333333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942D6-8430-924D-A067-CC001B3FA910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CE444B-9697-644A-86A0-CCD077EC51A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B321F-FB33-1742-A6B9-F3E79553D059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AD82BE-C1C6-144C-AE68-B467DB0176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05D0E1-91E7-5643-89E2-98E2F806077F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1316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F667DD-2C83-6444-A630-A0860CBB41D8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DA9D568-5F6D-6945-9CFA-AFB146235323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7730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CA551-1D6A-1840-9D2A-2B8997EAC0E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16D95-A244-5E42-BC9B-A366738BFCC6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/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680A374-F69C-CC45-9316-ED62FF3D5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8966C9-EBEB-408E-9A3D-4E538A9C588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chemeClr val="accent5">
                    <a:lumMod val="50000"/>
                  </a:schemeClr>
                </a:solidFill>
                <a:latin typeface="Myriad Pro Semibold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572AB9-08B8-4616-834D-D502FD2F73FF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613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0486D6-2BAF-4003-BBB5-5FE323F3F5F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10BD26-4C66-41C8-AC5A-67AB1CE9D2AB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630318"/>
            <a:ext cx="3101903" cy="618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Room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61AD8E-D951-4BE5-99F8-45CF30DA51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5">
                  <a:lumMod val="50000"/>
                </a:schemeClr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Whole Room Discussion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3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F4CCCC-DF58-47CE-9D43-E65DD776F4A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Breakout Room Activity:</a:t>
            </a:r>
            <a:br>
              <a:rPr lang="en-US" dirty="0"/>
            </a:br>
            <a:r>
              <a:rPr lang="en-US" dirty="0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8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47D2C0-917F-4B7D-AD25-9F77791D31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4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A9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7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96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0" r:id="rId92"/>
    <p:sldLayoutId id="2147483901" r:id="rId93"/>
    <p:sldLayoutId id="2147483902" r:id="rId9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4200" userDrawn="1">
          <p15:clr>
            <a:srgbClr val="F26B43"/>
          </p15:clr>
        </p15:guide>
        <p15:guide id="3" pos="1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3816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9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2.xml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9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1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2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4.xml"/><Relationship Id="rId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5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 dirty="0">
                <a:solidFill>
                  <a:srgbClr val="333333"/>
                </a:solidFill>
              </a:rPr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 dirty="0">
                <a:solidFill>
                  <a:srgbClr val="333333"/>
                </a:solidFill>
              </a:rPr>
              <a:t>(include your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Example: VPE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 dirty="0">
                <a:solidFill>
                  <a:srgbClr val="333333"/>
                </a:solidFill>
              </a:rPr>
              <a:t>For Technology Support</a:t>
            </a:r>
            <a:endParaRPr lang="en-US" dirty="0">
              <a:solidFill>
                <a:srgbClr val="333333"/>
              </a:solidFill>
            </a:endParaRPr>
          </a:p>
          <a:p>
            <a:pPr marL="228600">
              <a:spcBef>
                <a:spcPts val="0"/>
              </a:spcBef>
              <a:buClr>
                <a:schemeClr val="bg1"/>
              </a:buClr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 b="1" dirty="0">
                <a:solidFill>
                  <a:srgbClr val="333333"/>
                </a:solidFill>
                <a:latin typeface="+mj-lt"/>
              </a:rPr>
              <a:t>Marketing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3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Crafting the Message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Make a list of steps a member must follow to achieve that goal.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Then identify how your club supports a member in achieving that goal and use the questions to guide your discussion.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25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2 in your Participant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4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Share the message your group crafted.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22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Crafting the Message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967068" cy="3620028"/>
          </a:xfrm>
        </p:spPr>
        <p:txBody>
          <a:bodyPr/>
          <a:lstStyle/>
          <a:p>
            <a:r>
              <a:rPr lang="en-US" dirty="0"/>
              <a:t>Connect with people’s goals. </a:t>
            </a:r>
          </a:p>
          <a:p>
            <a:r>
              <a:rPr lang="en-US" dirty="0"/>
              <a:t>Great marketing communicates the value your club delivers to prospective members.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5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69018B3D-1C72-4347-8E27-9156FB5528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3458" b="13458"/>
          <a:stretch>
            <a:fillRect/>
          </a:stretch>
        </p:blipFill>
        <p:spPr>
          <a:xfrm flipH="1">
            <a:off x="0" y="0"/>
            <a:ext cx="12192000" cy="6208776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“Speaking” to Prospective Members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4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Sending the Message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2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8F9076-3D4B-436A-9934-19D8149A6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734207"/>
            <a:ext cx="8031654" cy="3794234"/>
          </a:xfrm>
        </p:spPr>
        <p:txBody>
          <a:bodyPr>
            <a:normAutofit/>
          </a:bodyPr>
          <a:lstStyle/>
          <a:p>
            <a:r>
              <a:rPr lang="en-US" dirty="0"/>
              <a:t>The Student</a:t>
            </a:r>
          </a:p>
          <a:p>
            <a:r>
              <a:rPr lang="en-US" dirty="0"/>
              <a:t>The Early Career Enthusiast</a:t>
            </a:r>
          </a:p>
          <a:p>
            <a:r>
              <a:rPr lang="en-US" dirty="0"/>
              <a:t>The Striving Associate</a:t>
            </a:r>
          </a:p>
          <a:p>
            <a:r>
              <a:rPr lang="en-US" dirty="0"/>
              <a:t>The Social Professional </a:t>
            </a:r>
          </a:p>
          <a:p>
            <a:r>
              <a:rPr lang="en-US" dirty="0"/>
              <a:t>The Confident Leader</a:t>
            </a:r>
          </a:p>
          <a:p>
            <a:r>
              <a:rPr lang="en-US" dirty="0"/>
              <a:t>The Successful Leader</a:t>
            </a:r>
          </a:p>
          <a:p>
            <a:r>
              <a:rPr lang="en-US" dirty="0"/>
              <a:t>The Retiree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A35DFB-3AC8-4CCF-8053-70C09FF9123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Member Personas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70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80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Sending the Message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Select a member persona from 2020 Member Persona. Report that best represents your club’s opportunity for growth.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Use the goal you selected in the previous breakout room activity.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4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Sending the Message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Use the questions in your Participant Workbook to guide your discussion on how to communicate your club’s value to prospective members.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Select a spokesperson to present your group’s key ideas and takeaways for up to 2 minutes.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20 minutes.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067758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5 in your Participant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8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Present your results, key ideas, and recommendations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(up to 2 minutes per team)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0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333333"/>
                </a:solidFill>
                <a:latin typeface="+mj-lt"/>
              </a:rPr>
              <a:t>Marketing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Please “re-name” yourself to include your role</a:t>
            </a:r>
          </a:p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(Example: VPE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Receive participant workbook in chat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Session #</a:t>
            </a:r>
            <a:r>
              <a:rPr lang="en-US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Sending the Message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Identify who would be most interested in the goals that your club supports. </a:t>
            </a:r>
          </a:p>
          <a:p>
            <a:r>
              <a:rPr lang="en-US" dirty="0"/>
              <a:t>Select the best method to communicate why someone should join your club.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computer, person, indoor&#10;&#10;Description automatically generated">
            <a:extLst>
              <a:ext uri="{FF2B5EF4-FFF2-40B4-BE49-F238E27FC236}">
                <a16:creationId xmlns:a16="http://schemas.microsoft.com/office/drawing/2014/main" id="{AAB065C0-8A1D-4659-83BE-92B6CB1F2C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1860" b="11860"/>
          <a:stretch>
            <a:fillRect/>
          </a:stretch>
        </p:blipFill>
        <p:spPr/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Tools and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1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What tools and resources have you used or seen used that were effective?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1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Tools and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 addition to the tools and resources shared here, there is a list of both on page 8 in your Participant Workbook.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35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Marketing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085738"/>
            <a:ext cx="5812372" cy="3000847"/>
          </a:xfrm>
        </p:spPr>
        <p:txBody>
          <a:bodyPr/>
          <a:lstStyle/>
          <a:p>
            <a:r>
              <a:rPr lang="en-US" dirty="0"/>
              <a:t>Effective Messaging</a:t>
            </a:r>
          </a:p>
          <a:p>
            <a:r>
              <a:rPr lang="en-US" dirty="0"/>
              <a:t>“Speaking” to          Prospective Members</a:t>
            </a:r>
          </a:p>
          <a:p>
            <a:r>
              <a:rPr lang="en-US" dirty="0"/>
              <a:t>Tools and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What is one thing you learned from this session that you will implement in your club?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[Insert text]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What is marketing?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6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Marketing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085738"/>
            <a:ext cx="5812372" cy="3000847"/>
          </a:xfrm>
        </p:spPr>
        <p:txBody>
          <a:bodyPr/>
          <a:lstStyle/>
          <a:p>
            <a:r>
              <a:rPr lang="en-US" dirty="0"/>
              <a:t>Effective Messaging</a:t>
            </a:r>
          </a:p>
          <a:p>
            <a:r>
              <a:rPr lang="en-US" dirty="0"/>
              <a:t>“Speaking” to          Prospective Members</a:t>
            </a:r>
          </a:p>
          <a:p>
            <a:r>
              <a:rPr lang="en-US" dirty="0"/>
              <a:t>Tools and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3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BF65A8-B29F-4949-BE2A-0713810055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Align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0C15D1-349F-41C0-B97C-D28947C75F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t"/>
          <a:lstStyle/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Align marketing with prospective member goals 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AB9E14-ECB5-4BD7-B64F-41FD19615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E50FCA-B527-4977-950D-8C2C56A791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t"/>
          <a:lstStyle/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Develop strategies for compelling communication with prospective members 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512D17-FD17-4FAF-B7FB-7BD255E409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Identify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D66EF5-471E-41C9-B78C-A077AB982CD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t"/>
          <a:lstStyle/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Identify resources available for club marketing 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3E757-EA63-46C4-9B07-9E7F83C9A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034" y="2143742"/>
            <a:ext cx="1892300" cy="189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3F90B7-6336-4CEC-98C9-14DE25E936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916" y="2184923"/>
            <a:ext cx="1879600" cy="187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C6BC42-DA1E-4CC7-B254-F7D41C8A5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031" y="2170635"/>
            <a:ext cx="1879600" cy="187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AD6F31-6800-4CB4-95C3-D0F91B8E3C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195" y="2169142"/>
            <a:ext cx="1892300" cy="1892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D4D32F-A984-4F54-A189-AE3D157D1E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11194" y="2134217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3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4E10291-BA93-4B84-ACC1-D96718DAEC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1780" b="11780"/>
          <a:stretch>
            <a:fillRect/>
          </a:stretch>
        </p:blipFill>
        <p:spPr/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Effective Messaging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8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Crafting the Message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0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Crafting the Message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4" y="1525657"/>
            <a:ext cx="4449720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Select a goal that your group believes represents a popular goal for members of </a:t>
            </a: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your club.</a:t>
            </a: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87CA0-E16C-479D-9674-03515A21AFC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6" t="11905" r="1033" b="1372"/>
          <a:stretch/>
        </p:blipFill>
        <p:spPr bwMode="auto">
          <a:xfrm>
            <a:off x="5713730" y="1008827"/>
            <a:ext cx="4879340" cy="4380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4FBF12-AEE2-411F-AB80-08364763255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5" t="2315" r="16757" b="86984"/>
          <a:stretch/>
        </p:blipFill>
        <p:spPr bwMode="auto">
          <a:xfrm>
            <a:off x="10029824" y="4972049"/>
            <a:ext cx="563245" cy="331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6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TI CORPORATE: 4X3 – TITLE &amp; CONTENT" val="v37w4s1G"/>
  <p:tag name="ARTICULATE_SLIDE_COUNT" val="27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2" ma:contentTypeDescription="Create a new document." ma:contentTypeScope="" ma:versionID="d89782f5a5bb4732eed16fa921f7eb7e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5a4e59fba34fd9021ddc3f1bfe2601f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37BDFB-88D9-4C05-8172-5C58070F5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a0a72-e6e7-4f8b-a353-b7c727c5dcd0"/>
    <ds:schemaRef ds:uri="e10df609-bac7-454a-91f6-876e95fb3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7857AC-A766-44D7-A254-0EE52D4C6802}">
  <ds:schemaRefs>
    <ds:schemaRef ds:uri="http://schemas.microsoft.com/office/2006/documentManagement/types"/>
    <ds:schemaRef ds:uri="e10df609-bac7-454a-91f6-876e95fb37e2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a0a72-e6e7-4f8b-a353-b7c727c5dcd0"/>
  </ds:schemaRefs>
</ds:datastoreItem>
</file>

<file path=customXml/itemProps3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2908</TotalTime>
  <Words>593</Words>
  <Application>Microsoft Office PowerPoint</Application>
  <PresentationFormat>Widescreen</PresentationFormat>
  <Paragraphs>101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ArialUnicodeMS</vt:lpstr>
      <vt:lpstr>Calibri</vt:lpstr>
      <vt:lpstr>Courier New</vt:lpstr>
      <vt:lpstr>Myriad Pro</vt:lpstr>
      <vt:lpstr>Myriad Pro Light</vt:lpstr>
      <vt:lpstr>Myriad Pro Semibold</vt:lpstr>
      <vt:lpstr>Wingdings</vt:lpstr>
      <vt:lpstr>1_TI Corporate: 4x3 – Title &amp; Content</vt:lpstr>
      <vt:lpstr>PowerPoint Presentation</vt:lpstr>
      <vt:lpstr>Marketing</vt:lpstr>
      <vt:lpstr>PowerPoint Presentation</vt:lpstr>
      <vt:lpstr>PowerPoint Presentation</vt:lpstr>
      <vt:lpstr>PowerPoint Presentation</vt:lpstr>
      <vt:lpstr>PowerPoint Presentation</vt:lpstr>
      <vt:lpstr>Breakout Room Activity:  Crafting the Message</vt:lpstr>
      <vt:lpstr>PowerPoint Presentation</vt:lpstr>
      <vt:lpstr>PowerPoint Presentation</vt:lpstr>
      <vt:lpstr>PowerPoint Presentation</vt:lpstr>
      <vt:lpstr>Share the message your group crafted.</vt:lpstr>
      <vt:lpstr>PowerPoint Presentation</vt:lpstr>
      <vt:lpstr>PowerPoint Presentation</vt:lpstr>
      <vt:lpstr>Breakout Room Activity:  Sending the Message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one thing you learned from this session that you will implement in your club?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Joe Waller</cp:lastModifiedBy>
  <cp:revision>41</cp:revision>
  <cp:lastPrinted>2019-05-21T16:02:16Z</cp:lastPrinted>
  <dcterms:created xsi:type="dcterms:W3CDTF">2020-04-06T22:50:15Z</dcterms:created>
  <dcterms:modified xsi:type="dcterms:W3CDTF">2021-04-27T23:47:56Z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