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96.xml" ContentType="application/vnd.openxmlformats-officedocument.presentationml.tags+xml"/>
  <Override PartName="/ppt/notesSlides/notesSlide1.xml" ContentType="application/vnd.openxmlformats-officedocument.presentationml.notesSlid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2.xml" ContentType="application/vnd.openxmlformats-officedocument.presentationml.notesSlid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3.xml" ContentType="application/vnd.openxmlformats-officedocument.presentationml.notesSlid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notesSlides/notesSlide4.xml" ContentType="application/vnd.openxmlformats-officedocument.presentationml.notesSlide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5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6.xml" ContentType="application/vnd.openxmlformats-officedocument.presentationml.notesSlid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notesSlides/notesSlide7.xml" ContentType="application/vnd.openxmlformats-officedocument.presentationml.notesSlide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6" r:id="rId4"/>
  </p:sldMasterIdLst>
  <p:notesMasterIdLst>
    <p:notesMasterId r:id="rId29"/>
  </p:notesMasterIdLst>
  <p:handoutMasterIdLst>
    <p:handoutMasterId r:id="rId30"/>
  </p:handoutMasterIdLst>
  <p:sldIdLst>
    <p:sldId id="1040" r:id="rId5"/>
    <p:sldId id="1065" r:id="rId6"/>
    <p:sldId id="780" r:id="rId7"/>
    <p:sldId id="1170" r:id="rId8"/>
    <p:sldId id="1168" r:id="rId9"/>
    <p:sldId id="1153" r:id="rId10"/>
    <p:sldId id="1154" r:id="rId11"/>
    <p:sldId id="1163" r:id="rId12"/>
    <p:sldId id="1156" r:id="rId13"/>
    <p:sldId id="1157" r:id="rId14"/>
    <p:sldId id="1167" r:id="rId15"/>
    <p:sldId id="1174" r:id="rId16"/>
    <p:sldId id="1106" r:id="rId17"/>
    <p:sldId id="1113" r:id="rId18"/>
    <p:sldId id="1146" r:id="rId19"/>
    <p:sldId id="1136" r:id="rId20"/>
    <p:sldId id="1171" r:id="rId21"/>
    <p:sldId id="1172" r:id="rId22"/>
    <p:sldId id="1175" r:id="rId23"/>
    <p:sldId id="1101" r:id="rId24"/>
    <p:sldId id="1173" r:id="rId25"/>
    <p:sldId id="1122" r:id="rId26"/>
    <p:sldId id="886" r:id="rId27"/>
    <p:sldId id="1038" r:id="rId28"/>
  </p:sldIdLst>
  <p:sldSz cx="12192000" cy="6858000"/>
  <p:notesSz cx="6950075" cy="9236075"/>
  <p:custDataLst>
    <p:tags r:id="rId3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2039D815-ED35-4CC7-BF67-F7049279B7D5}">
          <p14:sldIdLst/>
        </p14:section>
        <p14:section name="Default Section" id="{35CE41AB-4624-4A72-AB7C-9EC4CE02F249}">
          <p14:sldIdLst/>
        </p14:section>
        <p14:section name="Default Section" id="{F66D0750-47DE-4859-B29B-2968C80B509C}">
          <p14:sldIdLst>
            <p14:sldId id="1040"/>
            <p14:sldId id="1065"/>
            <p14:sldId id="780"/>
            <p14:sldId id="1170"/>
            <p14:sldId id="1168"/>
            <p14:sldId id="1153"/>
            <p14:sldId id="1154"/>
            <p14:sldId id="1163"/>
            <p14:sldId id="1156"/>
            <p14:sldId id="1157"/>
            <p14:sldId id="1167"/>
            <p14:sldId id="1174"/>
            <p14:sldId id="1106"/>
            <p14:sldId id="1113"/>
            <p14:sldId id="1146"/>
            <p14:sldId id="1136"/>
            <p14:sldId id="1171"/>
            <p14:sldId id="1172"/>
            <p14:sldId id="1175"/>
            <p14:sldId id="1101"/>
            <p14:sldId id="1173"/>
            <p14:sldId id="1122"/>
            <p14:sldId id="886"/>
            <p14:sldId id="103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032" userDrawn="1">
          <p15:clr>
            <a:srgbClr val="A4A3A4"/>
          </p15:clr>
        </p15:guide>
        <p15:guide id="2" pos="256" userDrawn="1">
          <p15:clr>
            <a:srgbClr val="A4A3A4"/>
          </p15:clr>
        </p15:guide>
        <p15:guide id="3" pos="384" userDrawn="1">
          <p15:clr>
            <a:srgbClr val="A4A3A4"/>
          </p15:clr>
        </p15:guide>
        <p15:guide id="4" pos="45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2432"/>
    <a:srgbClr val="781327"/>
    <a:srgbClr val="3B0104"/>
    <a:srgbClr val="FEEE9F"/>
    <a:srgbClr val="595959"/>
    <a:srgbClr val="004164"/>
    <a:srgbClr val="00374A"/>
    <a:srgbClr val="004165"/>
    <a:srgbClr val="800000"/>
    <a:srgbClr val="A9B2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7EB538-323D-469F-A0FF-9B9BD5CB8F38}" v="446" dt="2021-04-28T00:59:27.9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91" autoAdjust="0"/>
    <p:restoredTop sz="93401" autoAdjust="0"/>
  </p:normalViewPr>
  <p:slideViewPr>
    <p:cSldViewPr snapToGrid="0">
      <p:cViewPr varScale="1">
        <p:scale>
          <a:sx n="68" d="100"/>
          <a:sy n="68" d="100"/>
        </p:scale>
        <p:origin x="1104" y="72"/>
      </p:cViewPr>
      <p:guideLst>
        <p:guide orient="horz" pos="1032"/>
        <p:guide pos="256"/>
        <p:guide pos="384"/>
        <p:guide pos="453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430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e Waller" userId="2c0b9d9f-b3a2-4180-8532-231d42672e31" providerId="ADAL" clId="{0AA6990F-0FD3-485F-BA5F-9B54BEE56A59}"/>
    <pc:docChg chg="addSld modSld">
      <pc:chgData name="Joe Waller" userId="2c0b9d9f-b3a2-4180-8532-231d42672e31" providerId="ADAL" clId="{0AA6990F-0FD3-485F-BA5F-9B54BEE56A59}" dt="2021-04-16T18:36:43.864" v="0"/>
      <pc:docMkLst>
        <pc:docMk/>
      </pc:docMkLst>
      <pc:sldChg chg="add">
        <pc:chgData name="Joe Waller" userId="2c0b9d9f-b3a2-4180-8532-231d42672e31" providerId="ADAL" clId="{0AA6990F-0FD3-485F-BA5F-9B54BEE56A59}" dt="2021-04-16T18:36:43.864" v="0"/>
        <pc:sldMkLst>
          <pc:docMk/>
          <pc:sldMk cId="716596642" sldId="780"/>
        </pc:sldMkLst>
      </pc:sldChg>
      <pc:sldChg chg="add">
        <pc:chgData name="Joe Waller" userId="2c0b9d9f-b3a2-4180-8532-231d42672e31" providerId="ADAL" clId="{0AA6990F-0FD3-485F-BA5F-9B54BEE56A59}" dt="2021-04-16T18:36:43.864" v="0"/>
        <pc:sldMkLst>
          <pc:docMk/>
          <pc:sldMk cId="2163086143" sldId="886"/>
        </pc:sldMkLst>
      </pc:sldChg>
      <pc:sldChg chg="add">
        <pc:chgData name="Joe Waller" userId="2c0b9d9f-b3a2-4180-8532-231d42672e31" providerId="ADAL" clId="{0AA6990F-0FD3-485F-BA5F-9B54BEE56A59}" dt="2021-04-16T18:36:43.864" v="0"/>
        <pc:sldMkLst>
          <pc:docMk/>
          <pc:sldMk cId="3739874107" sldId="1038"/>
        </pc:sldMkLst>
      </pc:sldChg>
      <pc:sldChg chg="add">
        <pc:chgData name="Joe Waller" userId="2c0b9d9f-b3a2-4180-8532-231d42672e31" providerId="ADAL" clId="{0AA6990F-0FD3-485F-BA5F-9B54BEE56A59}" dt="2021-04-16T18:36:43.864" v="0"/>
        <pc:sldMkLst>
          <pc:docMk/>
          <pc:sldMk cId="3530349252" sldId="1040"/>
        </pc:sldMkLst>
      </pc:sldChg>
      <pc:sldChg chg="add">
        <pc:chgData name="Joe Waller" userId="2c0b9d9f-b3a2-4180-8532-231d42672e31" providerId="ADAL" clId="{0AA6990F-0FD3-485F-BA5F-9B54BEE56A59}" dt="2021-04-16T18:36:43.864" v="0"/>
        <pc:sldMkLst>
          <pc:docMk/>
          <pc:sldMk cId="1761772607" sldId="1064"/>
        </pc:sldMkLst>
      </pc:sldChg>
      <pc:sldChg chg="add">
        <pc:chgData name="Joe Waller" userId="2c0b9d9f-b3a2-4180-8532-231d42672e31" providerId="ADAL" clId="{0AA6990F-0FD3-485F-BA5F-9B54BEE56A59}" dt="2021-04-16T18:36:43.864" v="0"/>
        <pc:sldMkLst>
          <pc:docMk/>
          <pc:sldMk cId="2796034453" sldId="1101"/>
        </pc:sldMkLst>
      </pc:sldChg>
      <pc:sldChg chg="add">
        <pc:chgData name="Joe Waller" userId="2c0b9d9f-b3a2-4180-8532-231d42672e31" providerId="ADAL" clId="{0AA6990F-0FD3-485F-BA5F-9B54BEE56A59}" dt="2021-04-16T18:36:43.864" v="0"/>
        <pc:sldMkLst>
          <pc:docMk/>
          <pc:sldMk cId="3761283334" sldId="1106"/>
        </pc:sldMkLst>
      </pc:sldChg>
      <pc:sldChg chg="add">
        <pc:chgData name="Joe Waller" userId="2c0b9d9f-b3a2-4180-8532-231d42672e31" providerId="ADAL" clId="{0AA6990F-0FD3-485F-BA5F-9B54BEE56A59}" dt="2021-04-16T18:36:43.864" v="0"/>
        <pc:sldMkLst>
          <pc:docMk/>
          <pc:sldMk cId="1148083708" sldId="1113"/>
        </pc:sldMkLst>
      </pc:sldChg>
      <pc:sldChg chg="add">
        <pc:chgData name="Joe Waller" userId="2c0b9d9f-b3a2-4180-8532-231d42672e31" providerId="ADAL" clId="{0AA6990F-0FD3-485F-BA5F-9B54BEE56A59}" dt="2021-04-16T18:36:43.864" v="0"/>
        <pc:sldMkLst>
          <pc:docMk/>
          <pc:sldMk cId="246791420" sldId="1122"/>
        </pc:sldMkLst>
      </pc:sldChg>
      <pc:sldChg chg="add">
        <pc:chgData name="Joe Waller" userId="2c0b9d9f-b3a2-4180-8532-231d42672e31" providerId="ADAL" clId="{0AA6990F-0FD3-485F-BA5F-9B54BEE56A59}" dt="2021-04-16T18:36:43.864" v="0"/>
        <pc:sldMkLst>
          <pc:docMk/>
          <pc:sldMk cId="804061587" sldId="1136"/>
        </pc:sldMkLst>
      </pc:sldChg>
      <pc:sldChg chg="add">
        <pc:chgData name="Joe Waller" userId="2c0b9d9f-b3a2-4180-8532-231d42672e31" providerId="ADAL" clId="{0AA6990F-0FD3-485F-BA5F-9B54BEE56A59}" dt="2021-04-16T18:36:43.864" v="0"/>
        <pc:sldMkLst>
          <pc:docMk/>
          <pc:sldMk cId="4090416920" sldId="1146"/>
        </pc:sldMkLst>
      </pc:sldChg>
      <pc:sldChg chg="add">
        <pc:chgData name="Joe Waller" userId="2c0b9d9f-b3a2-4180-8532-231d42672e31" providerId="ADAL" clId="{0AA6990F-0FD3-485F-BA5F-9B54BEE56A59}" dt="2021-04-16T18:36:43.864" v="0"/>
        <pc:sldMkLst>
          <pc:docMk/>
          <pc:sldMk cId="1828565956" sldId="1153"/>
        </pc:sldMkLst>
      </pc:sldChg>
      <pc:sldChg chg="add">
        <pc:chgData name="Joe Waller" userId="2c0b9d9f-b3a2-4180-8532-231d42672e31" providerId="ADAL" clId="{0AA6990F-0FD3-485F-BA5F-9B54BEE56A59}" dt="2021-04-16T18:36:43.864" v="0"/>
        <pc:sldMkLst>
          <pc:docMk/>
          <pc:sldMk cId="1970444529" sldId="1154"/>
        </pc:sldMkLst>
      </pc:sldChg>
      <pc:sldChg chg="add">
        <pc:chgData name="Joe Waller" userId="2c0b9d9f-b3a2-4180-8532-231d42672e31" providerId="ADAL" clId="{0AA6990F-0FD3-485F-BA5F-9B54BEE56A59}" dt="2021-04-16T18:36:43.864" v="0"/>
        <pc:sldMkLst>
          <pc:docMk/>
          <pc:sldMk cId="2850122316" sldId="1156"/>
        </pc:sldMkLst>
      </pc:sldChg>
      <pc:sldChg chg="add">
        <pc:chgData name="Joe Waller" userId="2c0b9d9f-b3a2-4180-8532-231d42672e31" providerId="ADAL" clId="{0AA6990F-0FD3-485F-BA5F-9B54BEE56A59}" dt="2021-04-16T18:36:43.864" v="0"/>
        <pc:sldMkLst>
          <pc:docMk/>
          <pc:sldMk cId="3752599062" sldId="1157"/>
        </pc:sldMkLst>
      </pc:sldChg>
      <pc:sldChg chg="add">
        <pc:chgData name="Joe Waller" userId="2c0b9d9f-b3a2-4180-8532-231d42672e31" providerId="ADAL" clId="{0AA6990F-0FD3-485F-BA5F-9B54BEE56A59}" dt="2021-04-16T18:36:43.864" v="0"/>
        <pc:sldMkLst>
          <pc:docMk/>
          <pc:sldMk cId="4158478725" sldId="1163"/>
        </pc:sldMkLst>
      </pc:sldChg>
      <pc:sldChg chg="add">
        <pc:chgData name="Joe Waller" userId="2c0b9d9f-b3a2-4180-8532-231d42672e31" providerId="ADAL" clId="{0AA6990F-0FD3-485F-BA5F-9B54BEE56A59}" dt="2021-04-16T18:36:43.864" v="0"/>
        <pc:sldMkLst>
          <pc:docMk/>
          <pc:sldMk cId="1705687069" sldId="1164"/>
        </pc:sldMkLst>
      </pc:sldChg>
      <pc:sldChg chg="add">
        <pc:chgData name="Joe Waller" userId="2c0b9d9f-b3a2-4180-8532-231d42672e31" providerId="ADAL" clId="{0AA6990F-0FD3-485F-BA5F-9B54BEE56A59}" dt="2021-04-16T18:36:43.864" v="0"/>
        <pc:sldMkLst>
          <pc:docMk/>
          <pc:sldMk cId="832407175" sldId="1167"/>
        </pc:sldMkLst>
      </pc:sldChg>
      <pc:sldChg chg="add">
        <pc:chgData name="Joe Waller" userId="2c0b9d9f-b3a2-4180-8532-231d42672e31" providerId="ADAL" clId="{0AA6990F-0FD3-485F-BA5F-9B54BEE56A59}" dt="2021-04-16T18:36:43.864" v="0"/>
        <pc:sldMkLst>
          <pc:docMk/>
          <pc:sldMk cId="916373476" sldId="1168"/>
        </pc:sldMkLst>
      </pc:sldChg>
      <pc:sldChg chg="add">
        <pc:chgData name="Joe Waller" userId="2c0b9d9f-b3a2-4180-8532-231d42672e31" providerId="ADAL" clId="{0AA6990F-0FD3-485F-BA5F-9B54BEE56A59}" dt="2021-04-16T18:36:43.864" v="0"/>
        <pc:sldMkLst>
          <pc:docMk/>
          <pc:sldMk cId="1645103571" sldId="1170"/>
        </pc:sldMkLst>
      </pc:sldChg>
      <pc:sldChg chg="add">
        <pc:chgData name="Joe Waller" userId="2c0b9d9f-b3a2-4180-8532-231d42672e31" providerId="ADAL" clId="{0AA6990F-0FD3-485F-BA5F-9B54BEE56A59}" dt="2021-04-16T18:36:43.864" v="0"/>
        <pc:sldMkLst>
          <pc:docMk/>
          <pc:sldMk cId="3188045939" sldId="1171"/>
        </pc:sldMkLst>
      </pc:sldChg>
      <pc:sldChg chg="add">
        <pc:chgData name="Joe Waller" userId="2c0b9d9f-b3a2-4180-8532-231d42672e31" providerId="ADAL" clId="{0AA6990F-0FD3-485F-BA5F-9B54BEE56A59}" dt="2021-04-16T18:36:43.864" v="0"/>
        <pc:sldMkLst>
          <pc:docMk/>
          <pc:sldMk cId="2329377511" sldId="1172"/>
        </pc:sldMkLst>
      </pc:sldChg>
      <pc:sldChg chg="add">
        <pc:chgData name="Joe Waller" userId="2c0b9d9f-b3a2-4180-8532-231d42672e31" providerId="ADAL" clId="{0AA6990F-0FD3-485F-BA5F-9B54BEE56A59}" dt="2021-04-16T18:36:43.864" v="0"/>
        <pc:sldMkLst>
          <pc:docMk/>
          <pc:sldMk cId="3819379007" sldId="1173"/>
        </pc:sldMkLst>
      </pc:sldChg>
      <pc:sldChg chg="add">
        <pc:chgData name="Joe Waller" userId="2c0b9d9f-b3a2-4180-8532-231d42672e31" providerId="ADAL" clId="{0AA6990F-0FD3-485F-BA5F-9B54BEE56A59}" dt="2021-04-16T18:36:43.864" v="0"/>
        <pc:sldMkLst>
          <pc:docMk/>
          <pc:sldMk cId="3917983902" sldId="1174"/>
        </pc:sldMkLst>
      </pc:sldChg>
      <pc:sldChg chg="add">
        <pc:chgData name="Joe Waller" userId="2c0b9d9f-b3a2-4180-8532-231d42672e31" providerId="ADAL" clId="{0AA6990F-0FD3-485F-BA5F-9B54BEE56A59}" dt="2021-04-16T18:36:43.864" v="0"/>
        <pc:sldMkLst>
          <pc:docMk/>
          <pc:sldMk cId="1843501992" sldId="1175"/>
        </pc:sldMkLst>
      </pc:sldChg>
    </pc:docChg>
  </pc:docChgLst>
  <pc:docChgLst>
    <pc:chgData name="Joe Waller" userId="2c0b9d9f-b3a2-4180-8532-231d42672e31" providerId="ADAL" clId="{447EB538-323D-469F-A0FF-9B9BD5CB8F38}"/>
    <pc:docChg chg="undo custSel addSld delSld modSld modMainMaster modSection">
      <pc:chgData name="Joe Waller" userId="2c0b9d9f-b3a2-4180-8532-231d42672e31" providerId="ADAL" clId="{447EB538-323D-469F-A0FF-9B9BD5CB8F38}" dt="2021-04-28T00:59:19.694" v="225" actId="108"/>
      <pc:docMkLst>
        <pc:docMk/>
      </pc:docMkLst>
      <pc:sldChg chg="del">
        <pc:chgData name="Joe Waller" userId="2c0b9d9f-b3a2-4180-8532-231d42672e31" providerId="ADAL" clId="{447EB538-323D-469F-A0FF-9B9BD5CB8F38}" dt="2021-04-23T02:05:56.445" v="1" actId="47"/>
        <pc:sldMkLst>
          <pc:docMk/>
          <pc:sldMk cId="1263889374" sldId="256"/>
        </pc:sldMkLst>
      </pc:sldChg>
      <pc:sldChg chg="del">
        <pc:chgData name="Joe Waller" userId="2c0b9d9f-b3a2-4180-8532-231d42672e31" providerId="ADAL" clId="{447EB538-323D-469F-A0FF-9B9BD5CB8F38}" dt="2021-04-23T02:05:56.445" v="1" actId="47"/>
        <pc:sldMkLst>
          <pc:docMk/>
          <pc:sldMk cId="2728341026" sldId="257"/>
        </pc:sldMkLst>
      </pc:sldChg>
      <pc:sldChg chg="del">
        <pc:chgData name="Joe Waller" userId="2c0b9d9f-b3a2-4180-8532-231d42672e31" providerId="ADAL" clId="{447EB538-323D-469F-A0FF-9B9BD5CB8F38}" dt="2021-04-23T02:05:56.445" v="1" actId="47"/>
        <pc:sldMkLst>
          <pc:docMk/>
          <pc:sldMk cId="2210619522" sldId="258"/>
        </pc:sldMkLst>
      </pc:sldChg>
      <pc:sldChg chg="del">
        <pc:chgData name="Joe Waller" userId="2c0b9d9f-b3a2-4180-8532-231d42672e31" providerId="ADAL" clId="{447EB538-323D-469F-A0FF-9B9BD5CB8F38}" dt="2021-04-23T02:05:56.445" v="1" actId="47"/>
        <pc:sldMkLst>
          <pc:docMk/>
          <pc:sldMk cId="3474159092" sldId="259"/>
        </pc:sldMkLst>
      </pc:sldChg>
      <pc:sldChg chg="del">
        <pc:chgData name="Joe Waller" userId="2c0b9d9f-b3a2-4180-8532-231d42672e31" providerId="ADAL" clId="{447EB538-323D-469F-A0FF-9B9BD5CB8F38}" dt="2021-04-23T02:05:56.445" v="1" actId="47"/>
        <pc:sldMkLst>
          <pc:docMk/>
          <pc:sldMk cId="3463216008" sldId="260"/>
        </pc:sldMkLst>
      </pc:sldChg>
      <pc:sldChg chg="del">
        <pc:chgData name="Joe Waller" userId="2c0b9d9f-b3a2-4180-8532-231d42672e31" providerId="ADAL" clId="{447EB538-323D-469F-A0FF-9B9BD5CB8F38}" dt="2021-04-23T02:05:56.445" v="1" actId="47"/>
        <pc:sldMkLst>
          <pc:docMk/>
          <pc:sldMk cId="2137177466" sldId="261"/>
        </pc:sldMkLst>
      </pc:sldChg>
      <pc:sldChg chg="del">
        <pc:chgData name="Joe Waller" userId="2c0b9d9f-b3a2-4180-8532-231d42672e31" providerId="ADAL" clId="{447EB538-323D-469F-A0FF-9B9BD5CB8F38}" dt="2021-04-23T02:05:56.445" v="1" actId="47"/>
        <pc:sldMkLst>
          <pc:docMk/>
          <pc:sldMk cId="2045208856" sldId="262"/>
        </pc:sldMkLst>
      </pc:sldChg>
      <pc:sldChg chg="del">
        <pc:chgData name="Joe Waller" userId="2c0b9d9f-b3a2-4180-8532-231d42672e31" providerId="ADAL" clId="{447EB538-323D-469F-A0FF-9B9BD5CB8F38}" dt="2021-04-23T02:05:56.445" v="1" actId="47"/>
        <pc:sldMkLst>
          <pc:docMk/>
          <pc:sldMk cId="366574652" sldId="263"/>
        </pc:sldMkLst>
      </pc:sldChg>
      <pc:sldChg chg="del">
        <pc:chgData name="Joe Waller" userId="2c0b9d9f-b3a2-4180-8532-231d42672e31" providerId="ADAL" clId="{447EB538-323D-469F-A0FF-9B9BD5CB8F38}" dt="2021-04-23T02:05:56.445" v="1" actId="47"/>
        <pc:sldMkLst>
          <pc:docMk/>
          <pc:sldMk cId="2983856709" sldId="264"/>
        </pc:sldMkLst>
      </pc:sldChg>
      <pc:sldChg chg="del">
        <pc:chgData name="Joe Waller" userId="2c0b9d9f-b3a2-4180-8532-231d42672e31" providerId="ADAL" clId="{447EB538-323D-469F-A0FF-9B9BD5CB8F38}" dt="2021-04-23T02:05:56.445" v="1" actId="47"/>
        <pc:sldMkLst>
          <pc:docMk/>
          <pc:sldMk cId="1712593208" sldId="265"/>
        </pc:sldMkLst>
      </pc:sldChg>
      <pc:sldChg chg="del">
        <pc:chgData name="Joe Waller" userId="2c0b9d9f-b3a2-4180-8532-231d42672e31" providerId="ADAL" clId="{447EB538-323D-469F-A0FF-9B9BD5CB8F38}" dt="2021-04-23T02:05:56.445" v="1" actId="47"/>
        <pc:sldMkLst>
          <pc:docMk/>
          <pc:sldMk cId="3219543573" sldId="266"/>
        </pc:sldMkLst>
      </pc:sldChg>
      <pc:sldChg chg="del">
        <pc:chgData name="Joe Waller" userId="2c0b9d9f-b3a2-4180-8532-231d42672e31" providerId="ADAL" clId="{447EB538-323D-469F-A0FF-9B9BD5CB8F38}" dt="2021-04-23T02:05:56.445" v="1" actId="47"/>
        <pc:sldMkLst>
          <pc:docMk/>
          <pc:sldMk cId="3026829352" sldId="267"/>
        </pc:sldMkLst>
      </pc:sldChg>
      <pc:sldChg chg="del">
        <pc:chgData name="Joe Waller" userId="2c0b9d9f-b3a2-4180-8532-231d42672e31" providerId="ADAL" clId="{447EB538-323D-469F-A0FF-9B9BD5CB8F38}" dt="2021-04-23T02:05:56.445" v="1" actId="47"/>
        <pc:sldMkLst>
          <pc:docMk/>
          <pc:sldMk cId="31901422" sldId="268"/>
        </pc:sldMkLst>
      </pc:sldChg>
      <pc:sldChg chg="del">
        <pc:chgData name="Joe Waller" userId="2c0b9d9f-b3a2-4180-8532-231d42672e31" providerId="ADAL" clId="{447EB538-323D-469F-A0FF-9B9BD5CB8F38}" dt="2021-04-23T02:05:56.445" v="1" actId="47"/>
        <pc:sldMkLst>
          <pc:docMk/>
          <pc:sldMk cId="3363374084" sldId="269"/>
        </pc:sldMkLst>
      </pc:sldChg>
      <pc:sldChg chg="del">
        <pc:chgData name="Joe Waller" userId="2c0b9d9f-b3a2-4180-8532-231d42672e31" providerId="ADAL" clId="{447EB538-323D-469F-A0FF-9B9BD5CB8F38}" dt="2021-04-23T02:05:56.445" v="1" actId="47"/>
        <pc:sldMkLst>
          <pc:docMk/>
          <pc:sldMk cId="2706731250" sldId="270"/>
        </pc:sldMkLst>
      </pc:sldChg>
      <pc:sldChg chg="del">
        <pc:chgData name="Joe Waller" userId="2c0b9d9f-b3a2-4180-8532-231d42672e31" providerId="ADAL" clId="{447EB538-323D-469F-A0FF-9B9BD5CB8F38}" dt="2021-04-23T02:05:56.445" v="1" actId="47"/>
        <pc:sldMkLst>
          <pc:docMk/>
          <pc:sldMk cId="3437765298" sldId="271"/>
        </pc:sldMkLst>
      </pc:sldChg>
      <pc:sldChg chg="del">
        <pc:chgData name="Joe Waller" userId="2c0b9d9f-b3a2-4180-8532-231d42672e31" providerId="ADAL" clId="{447EB538-323D-469F-A0FF-9B9BD5CB8F38}" dt="2021-04-23T02:05:56.445" v="1" actId="47"/>
        <pc:sldMkLst>
          <pc:docMk/>
          <pc:sldMk cId="4169823662" sldId="272"/>
        </pc:sldMkLst>
      </pc:sldChg>
      <pc:sldChg chg="del">
        <pc:chgData name="Joe Waller" userId="2c0b9d9f-b3a2-4180-8532-231d42672e31" providerId="ADAL" clId="{447EB538-323D-469F-A0FF-9B9BD5CB8F38}" dt="2021-04-23T02:05:56.445" v="1" actId="47"/>
        <pc:sldMkLst>
          <pc:docMk/>
          <pc:sldMk cId="2030868877" sldId="273"/>
        </pc:sldMkLst>
      </pc:sldChg>
      <pc:sldChg chg="del">
        <pc:chgData name="Joe Waller" userId="2c0b9d9f-b3a2-4180-8532-231d42672e31" providerId="ADAL" clId="{447EB538-323D-469F-A0FF-9B9BD5CB8F38}" dt="2021-04-23T02:05:56.445" v="1" actId="47"/>
        <pc:sldMkLst>
          <pc:docMk/>
          <pc:sldMk cId="3895949708" sldId="274"/>
        </pc:sldMkLst>
      </pc:sldChg>
      <pc:sldChg chg="del">
        <pc:chgData name="Joe Waller" userId="2c0b9d9f-b3a2-4180-8532-231d42672e31" providerId="ADAL" clId="{447EB538-323D-469F-A0FF-9B9BD5CB8F38}" dt="2021-04-23T02:05:56.445" v="1" actId="47"/>
        <pc:sldMkLst>
          <pc:docMk/>
          <pc:sldMk cId="4251333728" sldId="275"/>
        </pc:sldMkLst>
      </pc:sldChg>
      <pc:sldChg chg="del">
        <pc:chgData name="Joe Waller" userId="2c0b9d9f-b3a2-4180-8532-231d42672e31" providerId="ADAL" clId="{447EB538-323D-469F-A0FF-9B9BD5CB8F38}" dt="2021-04-23T02:05:56.445" v="1" actId="47"/>
        <pc:sldMkLst>
          <pc:docMk/>
          <pc:sldMk cId="577223321" sldId="276"/>
        </pc:sldMkLst>
      </pc:sldChg>
      <pc:sldChg chg="del">
        <pc:chgData name="Joe Waller" userId="2c0b9d9f-b3a2-4180-8532-231d42672e31" providerId="ADAL" clId="{447EB538-323D-469F-A0FF-9B9BD5CB8F38}" dt="2021-04-23T02:05:56.445" v="1" actId="47"/>
        <pc:sldMkLst>
          <pc:docMk/>
          <pc:sldMk cId="3218224355" sldId="277"/>
        </pc:sldMkLst>
      </pc:sldChg>
      <pc:sldChg chg="del">
        <pc:chgData name="Joe Waller" userId="2c0b9d9f-b3a2-4180-8532-231d42672e31" providerId="ADAL" clId="{447EB538-323D-469F-A0FF-9B9BD5CB8F38}" dt="2021-04-23T02:05:56.445" v="1" actId="47"/>
        <pc:sldMkLst>
          <pc:docMk/>
          <pc:sldMk cId="2781775190" sldId="278"/>
        </pc:sldMkLst>
      </pc:sldChg>
      <pc:sldChg chg="del">
        <pc:chgData name="Joe Waller" userId="2c0b9d9f-b3a2-4180-8532-231d42672e31" providerId="ADAL" clId="{447EB538-323D-469F-A0FF-9B9BD5CB8F38}" dt="2021-04-23T02:05:56.445" v="1" actId="47"/>
        <pc:sldMkLst>
          <pc:docMk/>
          <pc:sldMk cId="2788799980" sldId="279"/>
        </pc:sldMkLst>
      </pc:sldChg>
      <pc:sldChg chg="del">
        <pc:chgData name="Joe Waller" userId="2c0b9d9f-b3a2-4180-8532-231d42672e31" providerId="ADAL" clId="{447EB538-323D-469F-A0FF-9B9BD5CB8F38}" dt="2021-04-23T02:05:56.445" v="1" actId="47"/>
        <pc:sldMkLst>
          <pc:docMk/>
          <pc:sldMk cId="2521602452" sldId="280"/>
        </pc:sldMkLst>
      </pc:sldChg>
      <pc:sldChg chg="del">
        <pc:chgData name="Joe Waller" userId="2c0b9d9f-b3a2-4180-8532-231d42672e31" providerId="ADAL" clId="{447EB538-323D-469F-A0FF-9B9BD5CB8F38}" dt="2021-04-23T02:05:56.445" v="1" actId="47"/>
        <pc:sldMkLst>
          <pc:docMk/>
          <pc:sldMk cId="3234574376" sldId="281"/>
        </pc:sldMkLst>
      </pc:sldChg>
      <pc:sldChg chg="del">
        <pc:chgData name="Joe Waller" userId="2c0b9d9f-b3a2-4180-8532-231d42672e31" providerId="ADAL" clId="{447EB538-323D-469F-A0FF-9B9BD5CB8F38}" dt="2021-04-23T02:05:56.445" v="1" actId="47"/>
        <pc:sldMkLst>
          <pc:docMk/>
          <pc:sldMk cId="2824281663" sldId="282"/>
        </pc:sldMkLst>
      </pc:sldChg>
      <pc:sldChg chg="del">
        <pc:chgData name="Joe Waller" userId="2c0b9d9f-b3a2-4180-8532-231d42672e31" providerId="ADAL" clId="{447EB538-323D-469F-A0FF-9B9BD5CB8F38}" dt="2021-04-23T02:05:56.445" v="1" actId="47"/>
        <pc:sldMkLst>
          <pc:docMk/>
          <pc:sldMk cId="1990995534" sldId="283"/>
        </pc:sldMkLst>
      </pc:sldChg>
      <pc:sldChg chg="del">
        <pc:chgData name="Joe Waller" userId="2c0b9d9f-b3a2-4180-8532-231d42672e31" providerId="ADAL" clId="{447EB538-323D-469F-A0FF-9B9BD5CB8F38}" dt="2021-04-23T02:05:56.445" v="1" actId="47"/>
        <pc:sldMkLst>
          <pc:docMk/>
          <pc:sldMk cId="795842841" sldId="284"/>
        </pc:sldMkLst>
      </pc:sldChg>
      <pc:sldChg chg="del">
        <pc:chgData name="Joe Waller" userId="2c0b9d9f-b3a2-4180-8532-231d42672e31" providerId="ADAL" clId="{447EB538-323D-469F-A0FF-9B9BD5CB8F38}" dt="2021-04-23T02:05:56.445" v="1" actId="47"/>
        <pc:sldMkLst>
          <pc:docMk/>
          <pc:sldMk cId="3491794213" sldId="285"/>
        </pc:sldMkLst>
      </pc:sldChg>
      <pc:sldChg chg="del">
        <pc:chgData name="Joe Waller" userId="2c0b9d9f-b3a2-4180-8532-231d42672e31" providerId="ADAL" clId="{447EB538-323D-469F-A0FF-9B9BD5CB8F38}" dt="2021-04-23T02:05:56.445" v="1" actId="47"/>
        <pc:sldMkLst>
          <pc:docMk/>
          <pc:sldMk cId="3370659657" sldId="286"/>
        </pc:sldMkLst>
      </pc:sldChg>
      <pc:sldChg chg="del">
        <pc:chgData name="Joe Waller" userId="2c0b9d9f-b3a2-4180-8532-231d42672e31" providerId="ADAL" clId="{447EB538-323D-469F-A0FF-9B9BD5CB8F38}" dt="2021-04-23T02:05:56.445" v="1" actId="47"/>
        <pc:sldMkLst>
          <pc:docMk/>
          <pc:sldMk cId="1438318097" sldId="287"/>
        </pc:sldMkLst>
      </pc:sldChg>
      <pc:sldChg chg="del">
        <pc:chgData name="Joe Waller" userId="2c0b9d9f-b3a2-4180-8532-231d42672e31" providerId="ADAL" clId="{447EB538-323D-469F-A0FF-9B9BD5CB8F38}" dt="2021-04-23T02:05:56.445" v="1" actId="47"/>
        <pc:sldMkLst>
          <pc:docMk/>
          <pc:sldMk cId="3752337663" sldId="288"/>
        </pc:sldMkLst>
      </pc:sldChg>
      <pc:sldChg chg="del">
        <pc:chgData name="Joe Waller" userId="2c0b9d9f-b3a2-4180-8532-231d42672e31" providerId="ADAL" clId="{447EB538-323D-469F-A0FF-9B9BD5CB8F38}" dt="2021-04-23T02:05:56.445" v="1" actId="47"/>
        <pc:sldMkLst>
          <pc:docMk/>
          <pc:sldMk cId="3373133116" sldId="289"/>
        </pc:sldMkLst>
      </pc:sldChg>
      <pc:sldChg chg="del">
        <pc:chgData name="Joe Waller" userId="2c0b9d9f-b3a2-4180-8532-231d42672e31" providerId="ADAL" clId="{447EB538-323D-469F-A0FF-9B9BD5CB8F38}" dt="2021-04-23T02:05:56.445" v="1" actId="47"/>
        <pc:sldMkLst>
          <pc:docMk/>
          <pc:sldMk cId="897723307" sldId="290"/>
        </pc:sldMkLst>
      </pc:sldChg>
      <pc:sldChg chg="del">
        <pc:chgData name="Joe Waller" userId="2c0b9d9f-b3a2-4180-8532-231d42672e31" providerId="ADAL" clId="{447EB538-323D-469F-A0FF-9B9BD5CB8F38}" dt="2021-04-23T02:05:56.445" v="1" actId="47"/>
        <pc:sldMkLst>
          <pc:docMk/>
          <pc:sldMk cId="3051791743" sldId="291"/>
        </pc:sldMkLst>
      </pc:sldChg>
      <pc:sldChg chg="del">
        <pc:chgData name="Joe Waller" userId="2c0b9d9f-b3a2-4180-8532-231d42672e31" providerId="ADAL" clId="{447EB538-323D-469F-A0FF-9B9BD5CB8F38}" dt="2021-04-23T02:05:56.445" v="1" actId="47"/>
        <pc:sldMkLst>
          <pc:docMk/>
          <pc:sldMk cId="1217414261" sldId="292"/>
        </pc:sldMkLst>
      </pc:sldChg>
      <pc:sldChg chg="del">
        <pc:chgData name="Joe Waller" userId="2c0b9d9f-b3a2-4180-8532-231d42672e31" providerId="ADAL" clId="{447EB538-323D-469F-A0FF-9B9BD5CB8F38}" dt="2021-04-23T02:05:56.445" v="1" actId="47"/>
        <pc:sldMkLst>
          <pc:docMk/>
          <pc:sldMk cId="3478763104" sldId="293"/>
        </pc:sldMkLst>
      </pc:sldChg>
      <pc:sldChg chg="del">
        <pc:chgData name="Joe Waller" userId="2c0b9d9f-b3a2-4180-8532-231d42672e31" providerId="ADAL" clId="{447EB538-323D-469F-A0FF-9B9BD5CB8F38}" dt="2021-04-23T02:05:56.445" v="1" actId="47"/>
        <pc:sldMkLst>
          <pc:docMk/>
          <pc:sldMk cId="3467599941" sldId="294"/>
        </pc:sldMkLst>
      </pc:sldChg>
      <pc:sldChg chg="del">
        <pc:chgData name="Joe Waller" userId="2c0b9d9f-b3a2-4180-8532-231d42672e31" providerId="ADAL" clId="{447EB538-323D-469F-A0FF-9B9BD5CB8F38}" dt="2021-04-23T02:05:56.445" v="1" actId="47"/>
        <pc:sldMkLst>
          <pc:docMk/>
          <pc:sldMk cId="599524031" sldId="295"/>
        </pc:sldMkLst>
      </pc:sldChg>
      <pc:sldChg chg="add del">
        <pc:chgData name="Joe Waller" userId="2c0b9d9f-b3a2-4180-8532-231d42672e31" providerId="ADAL" clId="{447EB538-323D-469F-A0FF-9B9BD5CB8F38}" dt="2021-04-23T02:06:04.025" v="2"/>
        <pc:sldMkLst>
          <pc:docMk/>
          <pc:sldMk cId="716596642" sldId="780"/>
        </pc:sldMkLst>
      </pc:sldChg>
      <pc:sldChg chg="add del">
        <pc:chgData name="Joe Waller" userId="2c0b9d9f-b3a2-4180-8532-231d42672e31" providerId="ADAL" clId="{447EB538-323D-469F-A0FF-9B9BD5CB8F38}" dt="2021-04-23T02:06:04.025" v="2"/>
        <pc:sldMkLst>
          <pc:docMk/>
          <pc:sldMk cId="2163086143" sldId="886"/>
        </pc:sldMkLst>
      </pc:sldChg>
      <pc:sldChg chg="add del">
        <pc:chgData name="Joe Waller" userId="2c0b9d9f-b3a2-4180-8532-231d42672e31" providerId="ADAL" clId="{447EB538-323D-469F-A0FF-9B9BD5CB8F38}" dt="2021-04-23T02:06:04.025" v="2"/>
        <pc:sldMkLst>
          <pc:docMk/>
          <pc:sldMk cId="3739874107" sldId="1038"/>
        </pc:sldMkLst>
      </pc:sldChg>
      <pc:sldChg chg="modSp add del mod">
        <pc:chgData name="Joe Waller" userId="2c0b9d9f-b3a2-4180-8532-231d42672e31" providerId="ADAL" clId="{447EB538-323D-469F-A0FF-9B9BD5CB8F38}" dt="2021-04-23T02:08:05.195" v="37" actId="20577"/>
        <pc:sldMkLst>
          <pc:docMk/>
          <pc:sldMk cId="3530349252" sldId="1040"/>
        </pc:sldMkLst>
        <pc:spChg chg="mod">
          <ac:chgData name="Joe Waller" userId="2c0b9d9f-b3a2-4180-8532-231d42672e31" providerId="ADAL" clId="{447EB538-323D-469F-A0FF-9B9BD5CB8F38}" dt="2021-04-23T02:08:05.195" v="37" actId="20577"/>
          <ac:spMkLst>
            <pc:docMk/>
            <pc:sldMk cId="3530349252" sldId="1040"/>
            <ac:spMk id="4" creationId="{8BC29B22-29A3-4DCF-B774-2D61B489F148}"/>
          </ac:spMkLst>
        </pc:spChg>
        <pc:cxnChg chg="mod">
          <ac:chgData name="Joe Waller" userId="2c0b9d9f-b3a2-4180-8532-231d42672e31" providerId="ADAL" clId="{447EB538-323D-469F-A0FF-9B9BD5CB8F38}" dt="2021-04-23T02:06:17.403" v="23" actId="1035"/>
          <ac:cxnSpMkLst>
            <pc:docMk/>
            <pc:sldMk cId="3530349252" sldId="1040"/>
            <ac:cxnSpMk id="5" creationId="{1CE54CFC-5527-4F12-845A-6B8894D65F5E}"/>
          </ac:cxnSpMkLst>
        </pc:cxnChg>
      </pc:sldChg>
      <pc:sldChg chg="del">
        <pc:chgData name="Joe Waller" userId="2c0b9d9f-b3a2-4180-8532-231d42672e31" providerId="ADAL" clId="{447EB538-323D-469F-A0FF-9B9BD5CB8F38}" dt="2021-04-23T02:06:06.550" v="3" actId="47"/>
        <pc:sldMkLst>
          <pc:docMk/>
          <pc:sldMk cId="1761772607" sldId="1064"/>
        </pc:sldMkLst>
      </pc:sldChg>
      <pc:sldChg chg="modSp add mod">
        <pc:chgData name="Joe Waller" userId="2c0b9d9f-b3a2-4180-8532-231d42672e31" providerId="ADAL" clId="{447EB538-323D-469F-A0FF-9B9BD5CB8F38}" dt="2021-04-23T02:10:57.020" v="46" actId="20577"/>
        <pc:sldMkLst>
          <pc:docMk/>
          <pc:sldMk cId="1752168037" sldId="1065"/>
        </pc:sldMkLst>
        <pc:spChg chg="mod">
          <ac:chgData name="Joe Waller" userId="2c0b9d9f-b3a2-4180-8532-231d42672e31" providerId="ADAL" clId="{447EB538-323D-469F-A0FF-9B9BD5CB8F38}" dt="2021-04-23T02:10:57.020" v="46" actId="20577"/>
          <ac:spMkLst>
            <pc:docMk/>
            <pc:sldMk cId="1752168037" sldId="1065"/>
            <ac:spMk id="5" creationId="{40E6496B-24D4-483D-9498-8FB05F3D24F9}"/>
          </ac:spMkLst>
        </pc:spChg>
      </pc:sldChg>
      <pc:sldChg chg="add del">
        <pc:chgData name="Joe Waller" userId="2c0b9d9f-b3a2-4180-8532-231d42672e31" providerId="ADAL" clId="{447EB538-323D-469F-A0FF-9B9BD5CB8F38}" dt="2021-04-23T02:06:04.025" v="2"/>
        <pc:sldMkLst>
          <pc:docMk/>
          <pc:sldMk cId="2796034453" sldId="1101"/>
        </pc:sldMkLst>
      </pc:sldChg>
      <pc:sldChg chg="add del">
        <pc:chgData name="Joe Waller" userId="2c0b9d9f-b3a2-4180-8532-231d42672e31" providerId="ADAL" clId="{447EB538-323D-469F-A0FF-9B9BD5CB8F38}" dt="2021-04-23T02:06:04.025" v="2"/>
        <pc:sldMkLst>
          <pc:docMk/>
          <pc:sldMk cId="3761283334" sldId="1106"/>
        </pc:sldMkLst>
      </pc:sldChg>
      <pc:sldChg chg="add del">
        <pc:chgData name="Joe Waller" userId="2c0b9d9f-b3a2-4180-8532-231d42672e31" providerId="ADAL" clId="{447EB538-323D-469F-A0FF-9B9BD5CB8F38}" dt="2021-04-23T02:06:04.025" v="2"/>
        <pc:sldMkLst>
          <pc:docMk/>
          <pc:sldMk cId="1148083708" sldId="1113"/>
        </pc:sldMkLst>
      </pc:sldChg>
      <pc:sldChg chg="add del">
        <pc:chgData name="Joe Waller" userId="2c0b9d9f-b3a2-4180-8532-231d42672e31" providerId="ADAL" clId="{447EB538-323D-469F-A0FF-9B9BD5CB8F38}" dt="2021-04-23T02:06:04.025" v="2"/>
        <pc:sldMkLst>
          <pc:docMk/>
          <pc:sldMk cId="246791420" sldId="1122"/>
        </pc:sldMkLst>
      </pc:sldChg>
      <pc:sldChg chg="add del">
        <pc:chgData name="Joe Waller" userId="2c0b9d9f-b3a2-4180-8532-231d42672e31" providerId="ADAL" clId="{447EB538-323D-469F-A0FF-9B9BD5CB8F38}" dt="2021-04-23T02:06:04.025" v="2"/>
        <pc:sldMkLst>
          <pc:docMk/>
          <pc:sldMk cId="804061587" sldId="1136"/>
        </pc:sldMkLst>
      </pc:sldChg>
      <pc:sldChg chg="modSp add del mod">
        <pc:chgData name="Joe Waller" userId="2c0b9d9f-b3a2-4180-8532-231d42672e31" providerId="ADAL" clId="{447EB538-323D-469F-A0FF-9B9BD5CB8F38}" dt="2021-04-23T02:11:28.348" v="62" actId="20577"/>
        <pc:sldMkLst>
          <pc:docMk/>
          <pc:sldMk cId="4090416920" sldId="1146"/>
        </pc:sldMkLst>
        <pc:spChg chg="mod">
          <ac:chgData name="Joe Waller" userId="2c0b9d9f-b3a2-4180-8532-231d42672e31" providerId="ADAL" clId="{447EB538-323D-469F-A0FF-9B9BD5CB8F38}" dt="2021-04-23T02:11:28.348" v="62" actId="20577"/>
          <ac:spMkLst>
            <pc:docMk/>
            <pc:sldMk cId="4090416920" sldId="1146"/>
            <ac:spMk id="9" creationId="{5827F0FB-5882-409D-A022-AD8BB0C3F9A4}"/>
          </ac:spMkLst>
        </pc:spChg>
      </pc:sldChg>
      <pc:sldChg chg="add del">
        <pc:chgData name="Joe Waller" userId="2c0b9d9f-b3a2-4180-8532-231d42672e31" providerId="ADAL" clId="{447EB538-323D-469F-A0FF-9B9BD5CB8F38}" dt="2021-04-23T02:06:04.025" v="2"/>
        <pc:sldMkLst>
          <pc:docMk/>
          <pc:sldMk cId="1828565956" sldId="1153"/>
        </pc:sldMkLst>
      </pc:sldChg>
      <pc:sldChg chg="add del">
        <pc:chgData name="Joe Waller" userId="2c0b9d9f-b3a2-4180-8532-231d42672e31" providerId="ADAL" clId="{447EB538-323D-469F-A0FF-9B9BD5CB8F38}" dt="2021-04-23T02:06:04.025" v="2"/>
        <pc:sldMkLst>
          <pc:docMk/>
          <pc:sldMk cId="1970444529" sldId="1154"/>
        </pc:sldMkLst>
      </pc:sldChg>
      <pc:sldChg chg="add del">
        <pc:chgData name="Joe Waller" userId="2c0b9d9f-b3a2-4180-8532-231d42672e31" providerId="ADAL" clId="{447EB538-323D-469F-A0FF-9B9BD5CB8F38}" dt="2021-04-23T02:06:04.025" v="2"/>
        <pc:sldMkLst>
          <pc:docMk/>
          <pc:sldMk cId="2850122316" sldId="1156"/>
        </pc:sldMkLst>
      </pc:sldChg>
      <pc:sldChg chg="add del">
        <pc:chgData name="Joe Waller" userId="2c0b9d9f-b3a2-4180-8532-231d42672e31" providerId="ADAL" clId="{447EB538-323D-469F-A0FF-9B9BD5CB8F38}" dt="2021-04-23T02:06:04.025" v="2"/>
        <pc:sldMkLst>
          <pc:docMk/>
          <pc:sldMk cId="3752599062" sldId="1157"/>
        </pc:sldMkLst>
      </pc:sldChg>
      <pc:sldChg chg="modSp add del mod">
        <pc:chgData name="Joe Waller" userId="2c0b9d9f-b3a2-4180-8532-231d42672e31" providerId="ADAL" clId="{447EB538-323D-469F-A0FF-9B9BD5CB8F38}" dt="2021-04-23T02:30:28.198" v="215" actId="20577"/>
        <pc:sldMkLst>
          <pc:docMk/>
          <pc:sldMk cId="4158478725" sldId="1163"/>
        </pc:sldMkLst>
        <pc:spChg chg="mod">
          <ac:chgData name="Joe Waller" userId="2c0b9d9f-b3a2-4180-8532-231d42672e31" providerId="ADAL" clId="{447EB538-323D-469F-A0FF-9B9BD5CB8F38}" dt="2021-04-23T02:30:28.198" v="215" actId="20577"/>
          <ac:spMkLst>
            <pc:docMk/>
            <pc:sldMk cId="4158478725" sldId="1163"/>
            <ac:spMk id="2" creationId="{F7B641E3-48F2-4C59-B4E2-C1356E53377E}"/>
          </ac:spMkLst>
        </pc:spChg>
        <pc:spChg chg="mod">
          <ac:chgData name="Joe Waller" userId="2c0b9d9f-b3a2-4180-8532-231d42672e31" providerId="ADAL" clId="{447EB538-323D-469F-A0FF-9B9BD5CB8F38}" dt="2021-04-23T02:11:13.356" v="53" actId="20577"/>
          <ac:spMkLst>
            <pc:docMk/>
            <pc:sldMk cId="4158478725" sldId="1163"/>
            <ac:spMk id="3" creationId="{2A111633-227B-4575-85F3-464E23927423}"/>
          </ac:spMkLst>
        </pc:spChg>
      </pc:sldChg>
      <pc:sldChg chg="add del">
        <pc:chgData name="Joe Waller" userId="2c0b9d9f-b3a2-4180-8532-231d42672e31" providerId="ADAL" clId="{447EB538-323D-469F-A0FF-9B9BD5CB8F38}" dt="2021-04-23T02:14:29.951" v="63" actId="47"/>
        <pc:sldMkLst>
          <pc:docMk/>
          <pc:sldMk cId="1705687069" sldId="1164"/>
        </pc:sldMkLst>
      </pc:sldChg>
      <pc:sldChg chg="addSp modSp add del mod">
        <pc:chgData name="Joe Waller" userId="2c0b9d9f-b3a2-4180-8532-231d42672e31" providerId="ADAL" clId="{447EB538-323D-469F-A0FF-9B9BD5CB8F38}" dt="2021-04-23T02:09:36.492" v="44" actId="207"/>
        <pc:sldMkLst>
          <pc:docMk/>
          <pc:sldMk cId="832407175" sldId="1167"/>
        </pc:sldMkLst>
        <pc:spChg chg="add mod ord">
          <ac:chgData name="Joe Waller" userId="2c0b9d9f-b3a2-4180-8532-231d42672e31" providerId="ADAL" clId="{447EB538-323D-469F-A0FF-9B9BD5CB8F38}" dt="2021-04-23T02:08:55.997" v="39" actId="167"/>
          <ac:spMkLst>
            <pc:docMk/>
            <pc:sldMk cId="832407175" sldId="1167"/>
            <ac:spMk id="6" creationId="{30DD55B8-319A-4793-B5A6-7BD3C00051EF}"/>
          </ac:spMkLst>
        </pc:spChg>
        <pc:spChg chg="mod">
          <ac:chgData name="Joe Waller" userId="2c0b9d9f-b3a2-4180-8532-231d42672e31" providerId="ADAL" clId="{447EB538-323D-469F-A0FF-9B9BD5CB8F38}" dt="2021-04-23T02:09:36.492" v="44" actId="207"/>
          <ac:spMkLst>
            <pc:docMk/>
            <pc:sldMk cId="832407175" sldId="1167"/>
            <ac:spMk id="10" creationId="{AD5A0AF7-0C97-4F3A-BE81-FB0DE1477C24}"/>
          </ac:spMkLst>
        </pc:spChg>
        <pc:picChg chg="ord">
          <ac:chgData name="Joe Waller" userId="2c0b9d9f-b3a2-4180-8532-231d42672e31" providerId="ADAL" clId="{447EB538-323D-469F-A0FF-9B9BD5CB8F38}" dt="2021-04-23T02:09:00.145" v="40" actId="167"/>
          <ac:picMkLst>
            <pc:docMk/>
            <pc:sldMk cId="832407175" sldId="1167"/>
            <ac:picMk id="4" creationId="{3DD97D3A-90E1-4C22-8557-AD541B974E01}"/>
          </ac:picMkLst>
        </pc:picChg>
      </pc:sldChg>
      <pc:sldChg chg="add del">
        <pc:chgData name="Joe Waller" userId="2c0b9d9f-b3a2-4180-8532-231d42672e31" providerId="ADAL" clId="{447EB538-323D-469F-A0FF-9B9BD5CB8F38}" dt="2021-04-23T02:06:04.025" v="2"/>
        <pc:sldMkLst>
          <pc:docMk/>
          <pc:sldMk cId="916373476" sldId="1168"/>
        </pc:sldMkLst>
      </pc:sldChg>
      <pc:sldChg chg="modSp add del mod">
        <pc:chgData name="Joe Waller" userId="2c0b9d9f-b3a2-4180-8532-231d42672e31" providerId="ADAL" clId="{447EB538-323D-469F-A0FF-9B9BD5CB8F38}" dt="2021-04-28T00:59:19.694" v="225" actId="108"/>
        <pc:sldMkLst>
          <pc:docMk/>
          <pc:sldMk cId="1645103571" sldId="1170"/>
        </pc:sldMkLst>
        <pc:spChg chg="mod">
          <ac:chgData name="Joe Waller" userId="2c0b9d9f-b3a2-4180-8532-231d42672e31" providerId="ADAL" clId="{447EB538-323D-469F-A0FF-9B9BD5CB8F38}" dt="2021-04-28T00:59:00.323" v="222" actId="2711"/>
          <ac:spMkLst>
            <pc:docMk/>
            <pc:sldMk cId="1645103571" sldId="1170"/>
            <ac:spMk id="7" creationId="{135CD37D-AFA4-4119-8F7B-DD2093DA07FC}"/>
          </ac:spMkLst>
        </pc:spChg>
        <pc:spChg chg="mod">
          <ac:chgData name="Joe Waller" userId="2c0b9d9f-b3a2-4180-8532-231d42672e31" providerId="ADAL" clId="{447EB538-323D-469F-A0FF-9B9BD5CB8F38}" dt="2021-04-28T00:59:12.237" v="224" actId="108"/>
          <ac:spMkLst>
            <pc:docMk/>
            <pc:sldMk cId="1645103571" sldId="1170"/>
            <ac:spMk id="9" creationId="{7698326E-31BE-4FB6-ABED-F12244FD570F}"/>
          </ac:spMkLst>
        </pc:spChg>
        <pc:spChg chg="mod">
          <ac:chgData name="Joe Waller" userId="2c0b9d9f-b3a2-4180-8532-231d42672e31" providerId="ADAL" clId="{447EB538-323D-469F-A0FF-9B9BD5CB8F38}" dt="2021-04-28T00:59:19.694" v="225" actId="108"/>
          <ac:spMkLst>
            <pc:docMk/>
            <pc:sldMk cId="1645103571" sldId="1170"/>
            <ac:spMk id="11" creationId="{E69EE4E2-515A-492A-906D-D01629E612A1}"/>
          </ac:spMkLst>
        </pc:spChg>
        <pc:picChg chg="mod">
          <ac:chgData name="Joe Waller" userId="2c0b9d9f-b3a2-4180-8532-231d42672e31" providerId="ADAL" clId="{447EB538-323D-469F-A0FF-9B9BD5CB8F38}" dt="2021-04-26T03:47:30.549" v="219" actId="108"/>
          <ac:picMkLst>
            <pc:docMk/>
            <pc:sldMk cId="1645103571" sldId="1170"/>
            <ac:picMk id="13" creationId="{22EC0A0F-81D6-4C9A-9F1A-874AFA76ACE7}"/>
          </ac:picMkLst>
        </pc:picChg>
        <pc:picChg chg="mod">
          <ac:chgData name="Joe Waller" userId="2c0b9d9f-b3a2-4180-8532-231d42672e31" providerId="ADAL" clId="{447EB538-323D-469F-A0FF-9B9BD5CB8F38}" dt="2021-04-28T00:59:06.971" v="223" actId="108"/>
          <ac:picMkLst>
            <pc:docMk/>
            <pc:sldMk cId="1645103571" sldId="1170"/>
            <ac:picMk id="14" creationId="{3E804976-D587-4B0B-922C-41710D6C4CAA}"/>
          </ac:picMkLst>
        </pc:picChg>
      </pc:sldChg>
      <pc:sldChg chg="add del">
        <pc:chgData name="Joe Waller" userId="2c0b9d9f-b3a2-4180-8532-231d42672e31" providerId="ADAL" clId="{447EB538-323D-469F-A0FF-9B9BD5CB8F38}" dt="2021-04-23T02:06:04.025" v="2"/>
        <pc:sldMkLst>
          <pc:docMk/>
          <pc:sldMk cId="3188045939" sldId="1171"/>
        </pc:sldMkLst>
      </pc:sldChg>
      <pc:sldChg chg="add del">
        <pc:chgData name="Joe Waller" userId="2c0b9d9f-b3a2-4180-8532-231d42672e31" providerId="ADAL" clId="{447EB538-323D-469F-A0FF-9B9BD5CB8F38}" dt="2021-04-23T02:06:04.025" v="2"/>
        <pc:sldMkLst>
          <pc:docMk/>
          <pc:sldMk cId="2329377511" sldId="1172"/>
        </pc:sldMkLst>
      </pc:sldChg>
      <pc:sldChg chg="add del">
        <pc:chgData name="Joe Waller" userId="2c0b9d9f-b3a2-4180-8532-231d42672e31" providerId="ADAL" clId="{447EB538-323D-469F-A0FF-9B9BD5CB8F38}" dt="2021-04-23T02:06:04.025" v="2"/>
        <pc:sldMkLst>
          <pc:docMk/>
          <pc:sldMk cId="3819379007" sldId="1173"/>
        </pc:sldMkLst>
      </pc:sldChg>
      <pc:sldChg chg="add del">
        <pc:chgData name="Joe Waller" userId="2c0b9d9f-b3a2-4180-8532-231d42672e31" providerId="ADAL" clId="{447EB538-323D-469F-A0FF-9B9BD5CB8F38}" dt="2021-04-23T02:06:04.025" v="2"/>
        <pc:sldMkLst>
          <pc:docMk/>
          <pc:sldMk cId="3917983902" sldId="1174"/>
        </pc:sldMkLst>
      </pc:sldChg>
      <pc:sldChg chg="add del">
        <pc:chgData name="Joe Waller" userId="2c0b9d9f-b3a2-4180-8532-231d42672e31" providerId="ADAL" clId="{447EB538-323D-469F-A0FF-9B9BD5CB8F38}" dt="2021-04-23T02:06:04.025" v="2"/>
        <pc:sldMkLst>
          <pc:docMk/>
          <pc:sldMk cId="1843501992" sldId="1175"/>
        </pc:sldMkLst>
      </pc:sldChg>
      <pc:sldMasterChg chg="delSldLayout modSldLayout">
        <pc:chgData name="Joe Waller" userId="2c0b9d9f-b3a2-4180-8532-231d42672e31" providerId="ADAL" clId="{447EB538-323D-469F-A0FF-9B9BD5CB8F38}" dt="2021-04-26T03:47:52.611" v="221" actId="2711"/>
        <pc:sldMasterMkLst>
          <pc:docMk/>
          <pc:sldMasterMk cId="2495139190" sldId="2147483746"/>
        </pc:sldMasterMkLst>
        <pc:sldLayoutChg chg="modSp mod">
          <pc:chgData name="Joe Waller" userId="2c0b9d9f-b3a2-4180-8532-231d42672e31" providerId="ADAL" clId="{447EB538-323D-469F-A0FF-9B9BD5CB8F38}" dt="2021-04-26T03:47:52.611" v="221" actId="2711"/>
          <pc:sldLayoutMkLst>
            <pc:docMk/>
            <pc:sldMasterMk cId="2495139190" sldId="2147483746"/>
            <pc:sldLayoutMk cId="2322378679" sldId="2147483749"/>
          </pc:sldLayoutMkLst>
          <pc:spChg chg="mod">
            <ac:chgData name="Joe Waller" userId="2c0b9d9f-b3a2-4180-8532-231d42672e31" providerId="ADAL" clId="{447EB538-323D-469F-A0FF-9B9BD5CB8F38}" dt="2021-04-26T03:47:52.611" v="221" actId="2711"/>
            <ac:spMkLst>
              <pc:docMk/>
              <pc:sldMasterMk cId="2495139190" sldId="2147483746"/>
              <pc:sldLayoutMk cId="2322378679" sldId="2147483749"/>
              <ac:spMk id="32" creationId="{0A090CD9-9A7A-0041-89D9-0486CA2B944B}"/>
            </ac:spMkLst>
          </pc:spChg>
        </pc:sldLayoutChg>
        <pc:sldLayoutChg chg="modSp">
          <pc:chgData name="Joe Waller" userId="2c0b9d9f-b3a2-4180-8532-231d42672e31" providerId="ADAL" clId="{447EB538-323D-469F-A0FF-9B9BD5CB8F38}" dt="2021-04-23T02:10:47.875" v="45"/>
          <pc:sldLayoutMkLst>
            <pc:docMk/>
            <pc:sldMasterMk cId="2495139190" sldId="2147483746"/>
            <pc:sldLayoutMk cId="1364239144" sldId="2147483810"/>
          </pc:sldLayoutMkLst>
          <pc:spChg chg="mod">
            <ac:chgData name="Joe Waller" userId="2c0b9d9f-b3a2-4180-8532-231d42672e31" providerId="ADAL" clId="{447EB538-323D-469F-A0FF-9B9BD5CB8F38}" dt="2021-04-23T02:10:47.875" v="45"/>
            <ac:spMkLst>
              <pc:docMk/>
              <pc:sldMasterMk cId="2495139190" sldId="2147483746"/>
              <pc:sldLayoutMk cId="1364239144" sldId="2147483810"/>
              <ac:spMk id="21" creationId="{A1447CE9-2024-5244-A8D9-F66522622212}"/>
            </ac:spMkLst>
          </pc:spChg>
        </pc:sldLayoutChg>
        <pc:sldLayoutChg chg="addSp delSp modSp mod">
          <pc:chgData name="Joe Waller" userId="2c0b9d9f-b3a2-4180-8532-231d42672e31" providerId="ADAL" clId="{447EB538-323D-469F-A0FF-9B9BD5CB8F38}" dt="2021-04-23T02:07:14.381" v="26" actId="167"/>
          <pc:sldLayoutMkLst>
            <pc:docMk/>
            <pc:sldMasterMk cId="2495139190" sldId="2147483746"/>
            <pc:sldLayoutMk cId="451382790" sldId="2147483898"/>
          </pc:sldLayoutMkLst>
          <pc:spChg chg="del">
            <ac:chgData name="Joe Waller" userId="2c0b9d9f-b3a2-4180-8532-231d42672e31" providerId="ADAL" clId="{447EB538-323D-469F-A0FF-9B9BD5CB8F38}" dt="2021-04-23T02:07:09.975" v="24" actId="478"/>
            <ac:spMkLst>
              <pc:docMk/>
              <pc:sldMasterMk cId="2495139190" sldId="2147483746"/>
              <pc:sldLayoutMk cId="451382790" sldId="2147483898"/>
              <ac:spMk id="8" creationId="{26BEFB0B-BC3E-A746-B669-1DB8440D2A71}"/>
            </ac:spMkLst>
          </pc:spChg>
          <pc:spChg chg="add mod ord">
            <ac:chgData name="Joe Waller" userId="2c0b9d9f-b3a2-4180-8532-231d42672e31" providerId="ADAL" clId="{447EB538-323D-469F-A0FF-9B9BD5CB8F38}" dt="2021-04-23T02:07:14.381" v="26" actId="167"/>
            <ac:spMkLst>
              <pc:docMk/>
              <pc:sldMasterMk cId="2495139190" sldId="2147483746"/>
              <pc:sldLayoutMk cId="451382790" sldId="2147483898"/>
              <ac:spMk id="9" creationId="{0ED4D7C0-AC55-4007-A49A-C960D79B6A69}"/>
            </ac:spMkLst>
          </pc:spChg>
        </pc:sldLayoutChg>
        <pc:sldLayoutChg chg="del">
          <pc:chgData name="Joe Waller" userId="2c0b9d9f-b3a2-4180-8532-231d42672e31" providerId="ADAL" clId="{447EB538-323D-469F-A0FF-9B9BD5CB8F38}" dt="2021-04-23T02:05:47.615" v="0" actId="47"/>
          <pc:sldLayoutMkLst>
            <pc:docMk/>
            <pc:sldMasterMk cId="2495139190" sldId="2147483746"/>
            <pc:sldLayoutMk cId="616118301" sldId="2147483898"/>
          </pc:sldLayoutMkLst>
        </pc:sldLayoutChg>
        <pc:sldLayoutChg chg="del">
          <pc:chgData name="Joe Waller" userId="2c0b9d9f-b3a2-4180-8532-231d42672e31" providerId="ADAL" clId="{447EB538-323D-469F-A0FF-9B9BD5CB8F38}" dt="2021-04-23T02:05:56.445" v="1" actId="47"/>
          <pc:sldLayoutMkLst>
            <pc:docMk/>
            <pc:sldMasterMk cId="2495139190" sldId="2147483746"/>
            <pc:sldLayoutMk cId="1259549294" sldId="2147483899"/>
          </pc:sldLayoutMkLst>
        </pc:sldLayoutChg>
        <pc:sldLayoutChg chg="addSp delSp modSp mod">
          <pc:chgData name="Joe Waller" userId="2c0b9d9f-b3a2-4180-8532-231d42672e31" providerId="ADAL" clId="{447EB538-323D-469F-A0FF-9B9BD5CB8F38}" dt="2021-04-23T02:07:22.285" v="29" actId="167"/>
          <pc:sldLayoutMkLst>
            <pc:docMk/>
            <pc:sldMasterMk cId="2495139190" sldId="2147483746"/>
            <pc:sldLayoutMk cId="2748579650" sldId="2147483899"/>
          </pc:sldLayoutMkLst>
          <pc:spChg chg="del">
            <ac:chgData name="Joe Waller" userId="2c0b9d9f-b3a2-4180-8532-231d42672e31" providerId="ADAL" clId="{447EB538-323D-469F-A0FF-9B9BD5CB8F38}" dt="2021-04-23T02:07:19.061" v="27" actId="478"/>
            <ac:spMkLst>
              <pc:docMk/>
              <pc:sldMasterMk cId="2495139190" sldId="2147483746"/>
              <pc:sldLayoutMk cId="2748579650" sldId="2147483899"/>
              <ac:spMk id="6" creationId="{30745C61-07AD-2F46-8417-F6692A0E6DB4}"/>
            </ac:spMkLst>
          </pc:spChg>
          <pc:spChg chg="add mod ord">
            <ac:chgData name="Joe Waller" userId="2c0b9d9f-b3a2-4180-8532-231d42672e31" providerId="ADAL" clId="{447EB538-323D-469F-A0FF-9B9BD5CB8F38}" dt="2021-04-23T02:07:22.285" v="29" actId="167"/>
            <ac:spMkLst>
              <pc:docMk/>
              <pc:sldMasterMk cId="2495139190" sldId="2147483746"/>
              <pc:sldLayoutMk cId="2748579650" sldId="2147483899"/>
              <ac:spMk id="8" creationId="{0AF1E198-FD14-41D5-AAE7-E891075B7047}"/>
            </ac:spMkLst>
          </pc:spChg>
        </pc:sldLayoutChg>
        <pc:sldLayoutChg chg="del">
          <pc:chgData name="Joe Waller" userId="2c0b9d9f-b3a2-4180-8532-231d42672e31" providerId="ADAL" clId="{447EB538-323D-469F-A0FF-9B9BD5CB8F38}" dt="2021-04-23T02:05:56.445" v="1" actId="47"/>
          <pc:sldLayoutMkLst>
            <pc:docMk/>
            <pc:sldMasterMk cId="2495139190" sldId="2147483746"/>
            <pc:sldLayoutMk cId="420718419" sldId="2147483900"/>
          </pc:sldLayoutMkLst>
        </pc:sldLayoutChg>
        <pc:sldLayoutChg chg="addSp delSp modSp mod">
          <pc:chgData name="Joe Waller" userId="2c0b9d9f-b3a2-4180-8532-231d42672e31" providerId="ADAL" clId="{447EB538-323D-469F-A0FF-9B9BD5CB8F38}" dt="2021-04-23T02:07:30.625" v="32" actId="167"/>
          <pc:sldLayoutMkLst>
            <pc:docMk/>
            <pc:sldMasterMk cId="2495139190" sldId="2147483746"/>
            <pc:sldLayoutMk cId="2714097395" sldId="2147483900"/>
          </pc:sldLayoutMkLst>
          <pc:spChg chg="del">
            <ac:chgData name="Joe Waller" userId="2c0b9d9f-b3a2-4180-8532-231d42672e31" providerId="ADAL" clId="{447EB538-323D-469F-A0FF-9B9BD5CB8F38}" dt="2021-04-23T02:07:27.737" v="30" actId="478"/>
            <ac:spMkLst>
              <pc:docMk/>
              <pc:sldMasterMk cId="2495139190" sldId="2147483746"/>
              <pc:sldLayoutMk cId="2714097395" sldId="2147483900"/>
              <ac:spMk id="8" creationId="{26BEFB0B-BC3E-A746-B669-1DB8440D2A71}"/>
            </ac:spMkLst>
          </pc:spChg>
          <pc:spChg chg="add mod ord">
            <ac:chgData name="Joe Waller" userId="2c0b9d9f-b3a2-4180-8532-231d42672e31" providerId="ADAL" clId="{447EB538-323D-469F-A0FF-9B9BD5CB8F38}" dt="2021-04-23T02:07:30.625" v="32" actId="167"/>
            <ac:spMkLst>
              <pc:docMk/>
              <pc:sldMasterMk cId="2495139190" sldId="2147483746"/>
              <pc:sldLayoutMk cId="2714097395" sldId="2147483900"/>
              <ac:spMk id="11" creationId="{9CB350F8-6523-470C-A68B-73892BE8F629}"/>
            </ac:spMkLst>
          </pc:spChg>
        </pc:sldLayoutChg>
        <pc:sldLayoutChg chg="del">
          <pc:chgData name="Joe Waller" userId="2c0b9d9f-b3a2-4180-8532-231d42672e31" providerId="ADAL" clId="{447EB538-323D-469F-A0FF-9B9BD5CB8F38}" dt="2021-04-23T02:05:56.445" v="1" actId="47"/>
          <pc:sldLayoutMkLst>
            <pc:docMk/>
            <pc:sldMasterMk cId="2495139190" sldId="2147483746"/>
            <pc:sldLayoutMk cId="1342267501" sldId="2147483901"/>
          </pc:sldLayoutMkLst>
        </pc:sldLayoutChg>
        <pc:sldLayoutChg chg="addSp delSp modSp mod">
          <pc:chgData name="Joe Waller" userId="2c0b9d9f-b3a2-4180-8532-231d42672e31" providerId="ADAL" clId="{447EB538-323D-469F-A0FF-9B9BD5CB8F38}" dt="2021-04-23T02:07:42.443" v="35" actId="167"/>
          <pc:sldLayoutMkLst>
            <pc:docMk/>
            <pc:sldMasterMk cId="2495139190" sldId="2147483746"/>
            <pc:sldLayoutMk cId="1812353145" sldId="2147483901"/>
          </pc:sldLayoutMkLst>
          <pc:spChg chg="del">
            <ac:chgData name="Joe Waller" userId="2c0b9d9f-b3a2-4180-8532-231d42672e31" providerId="ADAL" clId="{447EB538-323D-469F-A0FF-9B9BD5CB8F38}" dt="2021-04-23T02:07:37.092" v="33" actId="478"/>
            <ac:spMkLst>
              <pc:docMk/>
              <pc:sldMasterMk cId="2495139190" sldId="2147483746"/>
              <pc:sldLayoutMk cId="1812353145" sldId="2147483901"/>
              <ac:spMk id="6" creationId="{30745C61-07AD-2F46-8417-F6692A0E6DB4}"/>
            </ac:spMkLst>
          </pc:spChg>
          <pc:spChg chg="add mod ord">
            <ac:chgData name="Joe Waller" userId="2c0b9d9f-b3a2-4180-8532-231d42672e31" providerId="ADAL" clId="{447EB538-323D-469F-A0FF-9B9BD5CB8F38}" dt="2021-04-23T02:07:42.443" v="35" actId="167"/>
            <ac:spMkLst>
              <pc:docMk/>
              <pc:sldMasterMk cId="2495139190" sldId="2147483746"/>
              <pc:sldLayoutMk cId="1812353145" sldId="2147483901"/>
              <ac:spMk id="8" creationId="{5CA60349-C28B-4FEC-9D8E-6344229DCD20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2329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173" y="1"/>
            <a:ext cx="3012329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693C94-3FBD-FB46-A5E3-6E0B773E7CAB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526"/>
            <a:ext cx="3012329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173" y="8772526"/>
            <a:ext cx="3012329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67A31-8043-ED45-8053-40091903E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8857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16E6FB2C-DA94-C541-9E89-F92525DB3B64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2"/>
            <a:ext cx="5560060" cy="3636705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70"/>
            <a:ext cx="3011699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70"/>
            <a:ext cx="3011699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1C54B805-CDAB-3A40-8111-AB777D1FA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03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607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54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35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43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102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37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80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1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1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1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4" Type="http://schemas.openxmlformats.org/officeDocument/2006/relationships/image" Target="../media/image1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4" Type="http://schemas.openxmlformats.org/officeDocument/2006/relationships/image" Target="../media/image18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3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6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8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8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9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9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0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0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1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2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2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12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8.xml"/><Relationship Id="rId4" Type="http://schemas.openxmlformats.org/officeDocument/2006/relationships/image" Target="../media/image40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9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0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12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5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2.xml"/><Relationship Id="rId4" Type="http://schemas.openxmlformats.org/officeDocument/2006/relationships/image" Target="../media/image42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3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4.xml"/><Relationship Id="rId4" Type="http://schemas.openxmlformats.org/officeDocument/2006/relationships/image" Target="../media/image45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5.xml"/><Relationship Id="rId4" Type="http://schemas.openxmlformats.org/officeDocument/2006/relationships/image" Target="../media/image4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dark bk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0745C61-07AD-2F46-8417-F6692A0E6DB4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200400"/>
            <a:ext cx="10515600" cy="735389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0A0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Session Title</a:t>
            </a:r>
          </a:p>
        </p:txBody>
      </p:sp>
      <p:sp>
        <p:nvSpPr>
          <p:cNvPr id="15" name="Content Placeholder 17"/>
          <p:cNvSpPr>
            <a:spLocks noGrp="1"/>
          </p:cNvSpPr>
          <p:nvPr>
            <p:ph sz="quarter" idx="10" hasCustomPrompt="1"/>
          </p:nvPr>
        </p:nvSpPr>
        <p:spPr>
          <a:xfrm>
            <a:off x="2197100" y="4195570"/>
            <a:ext cx="779780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A67F5A-54E4-DB48-8CA0-595B61858D58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24" y="1671826"/>
            <a:ext cx="3044952" cy="69494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2743200"/>
            <a:ext cx="934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985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 dirty="0"/>
              <a:t>Objective Icons – Copy into slides as needed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0458C24-ACE3-5C4F-9EEA-BEF6CBDE69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6698" y="3761075"/>
            <a:ext cx="1879600" cy="18796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BD641F7-4588-784E-BEDC-5D712A4B2D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56698" y="1172694"/>
            <a:ext cx="1879600" cy="1879600"/>
          </a:xfrm>
          <a:prstGeom prst="rect">
            <a:avLst/>
          </a:prstGeom>
        </p:spPr>
      </p:pic>
      <p:sp>
        <p:nvSpPr>
          <p:cNvPr id="46" name="Content Placeholder 17">
            <a:extLst>
              <a:ext uri="{FF2B5EF4-FFF2-40B4-BE49-F238E27FC236}">
                <a16:creationId xmlns:a16="http://schemas.microsoft.com/office/drawing/2014/main" id="{4095E841-074D-0448-932F-7B9B4A34DB4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/>
            </a:pPr>
            <a:r>
              <a:rPr lang="en-US" dirty="0"/>
              <a:t>strategize</a:t>
            </a:r>
          </a:p>
          <a:p>
            <a:pPr lvl="0"/>
            <a:endParaRPr lang="en-US" dirty="0"/>
          </a:p>
        </p:txBody>
      </p:sp>
      <p:sp>
        <p:nvSpPr>
          <p:cNvPr id="51" name="Content Placeholder 17">
            <a:extLst>
              <a:ext uri="{FF2B5EF4-FFF2-40B4-BE49-F238E27FC236}">
                <a16:creationId xmlns:a16="http://schemas.microsoft.com/office/drawing/2014/main" id="{B8C8A977-1D5B-714B-8FEF-9C8DEE16551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evaluate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350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-dark bkgd Sessio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6601AA-7CA8-8848-837F-859CC191C426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0238B23B-CA16-0A45-AC97-2EA8E506B740}"/>
              </a:ext>
            </a:extLst>
          </p:cNvPr>
          <p:cNvSpPr txBox="1">
            <a:spLocks/>
          </p:cNvSpPr>
          <p:nvPr userDrawn="1"/>
        </p:nvSpPr>
        <p:spPr>
          <a:xfrm>
            <a:off x="304800" y="-28739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000" kern="0" baseline="0" dirty="0">
                <a:solidFill>
                  <a:schemeClr val="bg1"/>
                </a:solidFill>
              </a:rPr>
              <a:t>Objective Icons – Copy into slides as needed 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B9E73382-43F7-2245-960D-D6DDFC9648E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/>
            </a:pPr>
            <a:r>
              <a:rPr lang="en-US" dirty="0"/>
              <a:t>strategize</a:t>
            </a:r>
          </a:p>
        </p:txBody>
      </p:sp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CEA3A572-AAC2-C441-A755-131108858E7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evaluate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0A986A-BA77-1248-9E4B-7DE077208EB4}"/>
              </a:ext>
            </a:extLst>
          </p:cNvPr>
          <p:cNvGrpSpPr/>
          <p:nvPr userDrawn="1"/>
        </p:nvGrpSpPr>
        <p:grpSpPr>
          <a:xfrm>
            <a:off x="350331" y="506113"/>
            <a:ext cx="3200401" cy="2546181"/>
            <a:chOff x="350331" y="506113"/>
            <a:chExt cx="3200401" cy="254618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21C68E6-DDFC-134A-82DA-2E989895CC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1056698" y="1172694"/>
              <a:ext cx="1879600" cy="1879600"/>
            </a:xfrm>
            <a:prstGeom prst="rect">
              <a:avLst/>
            </a:prstGeom>
          </p:spPr>
        </p:pic>
        <p:sp>
          <p:nvSpPr>
            <p:cNvPr id="34" name="Content Placeholder 17">
              <a:extLst>
                <a:ext uri="{FF2B5EF4-FFF2-40B4-BE49-F238E27FC236}">
                  <a16:creationId xmlns:a16="http://schemas.microsoft.com/office/drawing/2014/main" id="{4D9D673F-47B1-FC48-99D6-7CC9DCD2C7E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50331" y="50611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/>
                <a:t>Strategize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DD18869-2D9E-614C-BA55-B076EB7CA136}"/>
              </a:ext>
            </a:extLst>
          </p:cNvPr>
          <p:cNvGrpSpPr/>
          <p:nvPr userDrawn="1"/>
        </p:nvGrpSpPr>
        <p:grpSpPr>
          <a:xfrm>
            <a:off x="344297" y="3681245"/>
            <a:ext cx="3200401" cy="2533916"/>
            <a:chOff x="344297" y="3681245"/>
            <a:chExt cx="3200401" cy="253391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03D6F4E-D08B-C248-92B9-DD1409386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1056698" y="4335561"/>
              <a:ext cx="1879600" cy="1879600"/>
            </a:xfrm>
            <a:prstGeom prst="rect">
              <a:avLst/>
            </a:prstGeom>
          </p:spPr>
        </p:pic>
        <p:sp>
          <p:nvSpPr>
            <p:cNvPr id="49" name="Content Placeholder 17">
              <a:extLst>
                <a:ext uri="{FF2B5EF4-FFF2-40B4-BE49-F238E27FC236}">
                  <a16:creationId xmlns:a16="http://schemas.microsoft.com/office/drawing/2014/main" id="{AB9F3D7D-E30F-1241-8C49-2A66935A6BF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44297" y="3681245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/>
                <a:t>Evaluate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6395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CEA549D-8125-7743-8393-BA0A44796BBB}"/>
              </a:ext>
            </a:extLst>
          </p:cNvPr>
          <p:cNvSpPr/>
          <p:nvPr userDrawn="1"/>
        </p:nvSpPr>
        <p:spPr>
          <a:xfrm rot="10800000">
            <a:off x="-12565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875316"/>
            <a:ext cx="10515600" cy="735389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0A0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Activity Title Slide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3418116"/>
            <a:ext cx="934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1F324A3-8DB1-4F43-ABB6-4003D901613A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00D380-A9A4-E449-975D-7EEFC8EF8E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958869" y="719848"/>
            <a:ext cx="2356328" cy="23563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477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BF33080-5F9B-A349-8539-F486D77B696F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E6C3B0-BAD0-DD45-89A2-C048DBDDEB29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75842EFD-F374-F24C-A4F6-7753D1EA833D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A57DDC2-01CE-8E42-8F54-B386DAE3106A}"/>
              </a:ext>
            </a:extLst>
          </p:cNvPr>
          <p:cNvCxnSpPr>
            <a:cxnSpLocks/>
          </p:cNvCxnSpPr>
          <p:nvPr userDrawn="1"/>
        </p:nvCxnSpPr>
        <p:spPr>
          <a:xfrm>
            <a:off x="5571241" y="1662651"/>
            <a:ext cx="0" cy="3960375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17">
            <a:extLst>
              <a:ext uri="{FF2B5EF4-FFF2-40B4-BE49-F238E27FC236}">
                <a16:creationId xmlns:a16="http://schemas.microsoft.com/office/drawing/2014/main" id="{405F8627-1D4A-B74D-B1DD-C31BCBE7E3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chemeClr val="bg1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Session #</a:t>
            </a:r>
          </a:p>
        </p:txBody>
      </p:sp>
      <p:sp>
        <p:nvSpPr>
          <p:cNvPr id="30" name="Content Placeholder 17">
            <a:extLst>
              <a:ext uri="{FF2B5EF4-FFF2-40B4-BE49-F238E27FC236}">
                <a16:creationId xmlns:a16="http://schemas.microsoft.com/office/drawing/2014/main" id="{1E6C73A5-0115-D840-81BA-DBAC90BEC2B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55899" y="2461318"/>
            <a:ext cx="4515340" cy="3000847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lang="en-US" sz="4000" b="1" i="0" kern="1200" dirty="0">
                <a:solidFill>
                  <a:srgbClr val="FEEE9F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Session Name</a:t>
            </a:r>
          </a:p>
        </p:txBody>
      </p:sp>
      <p:sp>
        <p:nvSpPr>
          <p:cNvPr id="32" name="Content Placeholder 17">
            <a:extLst>
              <a:ext uri="{FF2B5EF4-FFF2-40B4-BE49-F238E27FC236}">
                <a16:creationId xmlns:a16="http://schemas.microsoft.com/office/drawing/2014/main" id="{2C4C0A23-BD39-2743-811D-61473F61AC4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977291" y="2461318"/>
            <a:ext cx="5812372" cy="3000847"/>
          </a:xfrm>
          <a:prstGeom prst="rect">
            <a:avLst/>
          </a:prstGeom>
        </p:spPr>
        <p:txBody>
          <a:bodyPr anchor="t"/>
          <a:lstStyle>
            <a:lvl1pPr marL="457200" indent="-457200" algn="l" rtl="0" fontAlgn="base">
              <a:spcBef>
                <a:spcPct val="0"/>
              </a:spcBef>
              <a:spcAft>
                <a:spcPts val="30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en-US" sz="3000" kern="1200" dirty="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Section</a:t>
            </a:r>
          </a:p>
          <a:p>
            <a:pPr lvl="0"/>
            <a:r>
              <a:rPr lang="en-US" dirty="0"/>
              <a:t>Section</a:t>
            </a:r>
          </a:p>
          <a:p>
            <a:pPr lvl="0"/>
            <a:r>
              <a:rPr lang="en-US" dirty="0"/>
              <a:t>Section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227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/Conclusion Long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64E62C2-DE5C-8146-9A3F-9A18C37BBD26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E6C3B0-BAD0-DD45-89A2-C048DBDDEB29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75842EFD-F374-F24C-A4F6-7753D1EA833D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A57DDC2-01CE-8E42-8F54-B386DAE3106A}"/>
              </a:ext>
            </a:extLst>
          </p:cNvPr>
          <p:cNvCxnSpPr>
            <a:cxnSpLocks/>
          </p:cNvCxnSpPr>
          <p:nvPr userDrawn="1"/>
        </p:nvCxnSpPr>
        <p:spPr>
          <a:xfrm>
            <a:off x="5571241" y="1662651"/>
            <a:ext cx="0" cy="3960375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17">
            <a:extLst>
              <a:ext uri="{FF2B5EF4-FFF2-40B4-BE49-F238E27FC236}">
                <a16:creationId xmlns:a16="http://schemas.microsoft.com/office/drawing/2014/main" id="{405F8627-1D4A-B74D-B1DD-C31BCBE7E3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chemeClr val="bg1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Session #</a:t>
            </a:r>
          </a:p>
        </p:txBody>
      </p:sp>
      <p:sp>
        <p:nvSpPr>
          <p:cNvPr id="30" name="Content Placeholder 17">
            <a:extLst>
              <a:ext uri="{FF2B5EF4-FFF2-40B4-BE49-F238E27FC236}">
                <a16:creationId xmlns:a16="http://schemas.microsoft.com/office/drawing/2014/main" id="{1E6C73A5-0115-D840-81BA-DBAC90BEC2B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33874" y="2461318"/>
            <a:ext cx="4515340" cy="3000847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lang="en-US" sz="3800" b="1" i="0" kern="1200" dirty="0">
                <a:solidFill>
                  <a:srgbClr val="FEEE9F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Longer Session Name</a:t>
            </a:r>
          </a:p>
        </p:txBody>
      </p:sp>
      <p:sp>
        <p:nvSpPr>
          <p:cNvPr id="32" name="Content Placeholder 17">
            <a:extLst>
              <a:ext uri="{FF2B5EF4-FFF2-40B4-BE49-F238E27FC236}">
                <a16:creationId xmlns:a16="http://schemas.microsoft.com/office/drawing/2014/main" id="{2C4C0A23-BD39-2743-811D-61473F61AC4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977291" y="2461318"/>
            <a:ext cx="5812372" cy="3000847"/>
          </a:xfrm>
          <a:prstGeom prst="rect">
            <a:avLst/>
          </a:prstGeom>
        </p:spPr>
        <p:txBody>
          <a:bodyPr anchor="t"/>
          <a:lstStyle>
            <a:lvl1pPr marL="457200" indent="-457200" algn="l" rtl="0" fontAlgn="base">
              <a:spcBef>
                <a:spcPct val="0"/>
              </a:spcBef>
              <a:spcAft>
                <a:spcPts val="30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en-US" sz="3000" kern="1200" dirty="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Section</a:t>
            </a:r>
          </a:p>
          <a:p>
            <a:pPr lvl="0"/>
            <a:r>
              <a:rPr lang="en-US" dirty="0"/>
              <a:t>Section</a:t>
            </a:r>
          </a:p>
          <a:p>
            <a:pPr lvl="0"/>
            <a:r>
              <a:rPr lang="en-US" dirty="0"/>
              <a:t>Section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176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Review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E3C4081-669B-EB42-87AA-0E1B69B8C4F3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FEEE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C7D6EE5A-4E0D-184F-9244-AF6ABB3869C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chemeClr val="bg1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Review: [Section Title]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FC42C03D-E047-418F-9890-496FD162A2A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77282" y="1930417"/>
            <a:ext cx="5812381" cy="3620028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lang="en-US" sz="3000" b="1" kern="1200">
                <a:solidFill>
                  <a:srgbClr val="FEEE9F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Info</a:t>
            </a:r>
          </a:p>
          <a:p>
            <a:pPr lvl="0"/>
            <a:r>
              <a:rPr lang="en-US" dirty="0"/>
              <a:t>Info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473D6F-103B-E644-B552-C8310F59EE1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1335" y="1817510"/>
            <a:ext cx="4186802" cy="418680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F341226-FBBD-E04E-ADC3-CCE7E8B08F79}"/>
              </a:ext>
            </a:extLst>
          </p:cNvPr>
          <p:cNvSpPr/>
          <p:nvPr userDrawn="1"/>
        </p:nvSpPr>
        <p:spPr>
          <a:xfrm>
            <a:off x="1027287" y="1942079"/>
            <a:ext cx="3619655" cy="3619655"/>
          </a:xfrm>
          <a:prstGeom prst="ellipse">
            <a:avLst/>
          </a:prstGeom>
          <a:noFill/>
          <a:ln w="28575">
            <a:solidFill>
              <a:srgbClr val="FEEE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031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Group Debr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995BA39-1852-D841-9F19-6464CEB1FE5B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0BC433-423F-554F-89D8-F950A5D666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945" cy="4544945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bg1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B2CA6A1E-E598-4A46-9773-F74B6E8AEA37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b="1" dirty="0">
                <a:solidFill>
                  <a:schemeClr val="bg1"/>
                </a:solidFill>
              </a:rPr>
              <a:t>Small Group Debrief</a:t>
            </a:r>
            <a:endParaRPr lang="en-US" sz="3600" b="1" kern="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585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mall Group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869609D-81D8-9D4F-BA88-037847389DFE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0BC433-423F-554F-89D8-F950A5D666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945" cy="4544945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bg1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B2CA6A1E-E598-4A46-9773-F74B6E8AEA37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b="1" dirty="0">
                <a:solidFill>
                  <a:schemeClr val="bg1"/>
                </a:solidFill>
              </a:rPr>
              <a:t>Small Group Discussion</a:t>
            </a:r>
            <a:endParaRPr lang="en-US" sz="3600" b="1" kern="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806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Room Debr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594688E-B462-1440-86A0-AE4D3BF02F37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bg1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DC76AF-BFFA-5044-ACBF-87E46F9B32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8BE3A7AF-63E5-4040-93B3-ADFF7AC813E0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b="1" dirty="0">
                <a:solidFill>
                  <a:schemeClr val="bg1"/>
                </a:solidFill>
              </a:rPr>
              <a:t>Whole Room Debrief</a:t>
            </a:r>
            <a:endParaRPr lang="en-US" sz="3600" b="1" kern="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025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ole Room Debr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27086FF-016B-1A43-AEA6-EA8B8E1990DE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bg1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DC76AF-BFFA-5044-ACBF-87E46F9B32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8BE3A7AF-63E5-4040-93B3-ADFF7AC813E0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b="1" dirty="0">
                <a:solidFill>
                  <a:schemeClr val="bg1"/>
                </a:solidFill>
              </a:rPr>
              <a:t>Whole Room Discussion</a:t>
            </a:r>
            <a:endParaRPr lang="en-US" sz="3600" b="1" kern="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996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dark bkgd Session Lis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0745C61-07AD-2F46-8417-F6692A0E6DB4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2293833"/>
            <a:ext cx="10515600" cy="863582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0A0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Session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A67F5A-54E4-DB48-8CA0-595B61858D58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24" y="846027"/>
            <a:ext cx="3044952" cy="69494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1917401"/>
            <a:ext cx="934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9E5327BE-6B83-9E46-A057-9BB90418B7D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255386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534C6D59-70B9-E54D-B635-FE62FF8023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129572"/>
            <a:ext cx="10515600" cy="2412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 lang="en-US" sz="2000" kern="120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1]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2]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3]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4]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432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rticipant Workbook - 3 Lines Fl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ED9F2E8-0EDD-5E48-8DE6-E3C4D884E587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DC76AF-BFFA-5044-ACBF-87E46F9B32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C983F9-7E88-E745-9E1E-E88641B86D2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21" name="Title 5">
            <a:extLst>
              <a:ext uri="{FF2B5EF4-FFF2-40B4-BE49-F238E27FC236}">
                <a16:creationId xmlns:a16="http://schemas.microsoft.com/office/drawing/2014/main" id="{A1447CE9-2024-5244-A8D9-F66522622212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</a:rPr>
              <a:t>session workbook</a:t>
            </a:r>
            <a:endParaRPr lang="en-US" sz="3600" dirty="0">
              <a:solidFill>
                <a:schemeClr val="bg1"/>
              </a:solidFill>
              <a:latin typeface="Myriad Pro" charset="0"/>
            </a:endParaRPr>
          </a:p>
        </p:txBody>
      </p:sp>
      <p:sp>
        <p:nvSpPr>
          <p:cNvPr id="23" name="Content Placeholder 17">
            <a:extLst>
              <a:ext uri="{FF2B5EF4-FFF2-40B4-BE49-F238E27FC236}">
                <a16:creationId xmlns:a16="http://schemas.microsoft.com/office/drawing/2014/main" id="{308167D2-838E-9048-832F-ECFC2C4FE31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73602" y="2113940"/>
            <a:ext cx="5812381" cy="3171794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lang="en-US" sz="4000" b="1" kern="1200">
                <a:solidFill>
                  <a:srgbClr val="FFF0A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Go to page 0:0</a:t>
            </a:r>
          </a:p>
          <a:p>
            <a:pPr lvl="0"/>
            <a:r>
              <a:rPr lang="en-US" dirty="0"/>
              <a:t>Info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/>
            </a:pPr>
            <a:r>
              <a:rPr lang="en-US" dirty="0"/>
              <a:t>You have X minutes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423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t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73EB904-E70B-4646-B8AD-525AD83F47C7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4254ECF-1854-7749-9188-507A08D15ACA}"/>
              </a:ext>
            </a:extLst>
          </p:cNvPr>
          <p:cNvSpPr txBox="1"/>
          <p:nvPr userDrawn="1"/>
        </p:nvSpPr>
        <p:spPr>
          <a:xfrm>
            <a:off x="5973218" y="2484208"/>
            <a:ext cx="5452719" cy="4765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1" i="0" kern="1200" dirty="0">
                <a:solidFill>
                  <a:srgbClr val="FEEE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Assessment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6ACDEE2-6681-414A-9E6C-5D56735B5C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815C748D-1E5A-254A-BC69-A01571FF5E9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chemeClr val="bg1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Session Name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8005AC7C-3933-C043-8D29-1559E71D0FF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86540" y="3429000"/>
            <a:ext cx="5812381" cy="2335032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lang="en-US" sz="3000" b="0" kern="12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</a:lstStyle>
          <a:p>
            <a:pPr>
              <a:spcBef>
                <a:spcPts val="1000"/>
              </a:spcBef>
              <a:spcAft>
                <a:spcPts val="1800"/>
              </a:spcAft>
            </a:pPr>
            <a:r>
              <a:rPr lang="en-US" dirty="0"/>
              <a:t>Go to page 0:0</a:t>
            </a:r>
          </a:p>
          <a:p>
            <a:pPr>
              <a:spcBef>
                <a:spcPts val="1000"/>
              </a:spcBef>
              <a:spcAft>
                <a:spcPts val="1800"/>
              </a:spcAft>
            </a:pPr>
            <a:r>
              <a:rPr lang="en-US" dirty="0"/>
              <a:t>You have X minutes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806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71203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748"/>
            <a:ext cx="12192000" cy="685425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13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423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4B813E-228F-B743-B972-945CE07F2A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756759-E44F-0A4D-A48F-0BDC0A5492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A49448-9109-E644-8459-20A7782B44A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979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- Hand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BB8B1D-B0E1-7D47-B45F-7628ADCF54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D3460D-7D62-4246-880B-0B21B699C4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A3DDB9-9BB4-C043-90AC-DB92E8340B0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691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EAC566-F6BE-134C-AB00-5B85493A1F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F68A81-4920-4142-B99F-36E1779D1E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5399BB-6A18-8549-B2F4-B477F3A3619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151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0916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576754"/>
            <a:ext cx="11484864" cy="649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9346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-dark bkgd Session Lis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0745C61-07AD-2F46-8417-F6692A0E6DB4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2293833"/>
            <a:ext cx="10515600" cy="863582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0A0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Session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A67F5A-54E4-DB48-8CA0-595B61858D58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24" y="846027"/>
            <a:ext cx="3044952" cy="69494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1917401"/>
            <a:ext cx="934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9E5327BE-6B83-9E46-A057-9BB90418B7D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255386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534C6D59-70B9-E54D-B635-FE62FF8023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129572"/>
            <a:ext cx="5257800" cy="2412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 lang="en-US" sz="2000" kern="120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1]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2]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3]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4]</a:t>
            </a:r>
          </a:p>
        </p:txBody>
      </p: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BED68C9C-C4F1-CE4B-804F-C2D0E4405665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96000" y="4129572"/>
            <a:ext cx="5257800" cy="2412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 lang="en-US" sz="2000" kern="120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1]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2]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3]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4]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881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3422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A8790FC-99E7-CC48-A6E1-EFB120F22B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D107E5-E566-9042-8056-6C97F1C8F8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1E1D28-2D0E-5B4A-8E66-5A2B103EE5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488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Line Header - copy left - hand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B4E1AD4-B7C4-CE42-B698-489EA0BA31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2B4E96-A1D7-6D44-AEB6-6606D96264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8D8E08-2BB9-2346-AA89-DAA47C62457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5815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Line Header - copy left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9E4A4DF-7A5E-8B4E-90E6-31B7557EAA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E8AB38-9192-4F4F-8793-FC6823BB23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9FA102-DAD4-5042-BBB4-47334DAEED9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602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23">
            <a:extLst>
              <a:ext uri="{FF2B5EF4-FFF2-40B4-BE49-F238E27FC236}">
                <a16:creationId xmlns:a16="http://schemas.microsoft.com/office/drawing/2014/main" id="{044FAFEA-2B00-A14B-B6E0-0F6070798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4254" y="1219410"/>
            <a:ext cx="5685410" cy="4693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753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489364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5498125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D2C28D11-6FF0-6842-811C-B938D0B834D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5A8C5F6-FC71-7744-B99B-62FA2548C09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4869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 - image right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401A70-69FC-E049-9B9B-D990AF41B3DC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B64EDEC-81FB-6D47-821F-53CBF753A1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0CB42A-D46F-774E-AEF4-0C8EF27C50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0EC4E4-7CEE-B347-8676-9A148FB0F53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58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Line Header - copy left - image right - hand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401A70-69FC-E049-9B9B-D990AF41B3DC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4CAFE1-7894-6145-9B8B-7A380CCFE0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639BBF-766E-3745-9780-D4DD38F253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44B1C0-8EA8-B04C-8961-BC1DE0E738D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341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Line Header - copy left - image right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401A70-69FC-E049-9B9B-D990AF41B3DC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5A8695-BE8D-F846-8665-FB53CC97BB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2A9DBE-0FDF-1842-AE35-E533ACE9DC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A3B99D-0B4C-7D49-8100-9DC71E59B63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913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er - copy left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2049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-dark 2 Lines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5D1CF4-B4D0-7F45-9B70-3F3D699F477F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1825307"/>
            <a:ext cx="10515600" cy="140284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0A0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Session Title</a:t>
            </a:r>
            <a:br>
              <a:rPr lang="en-US" dirty="0"/>
            </a:br>
            <a:r>
              <a:rPr lang="en-US" dirty="0"/>
              <a:t>Two Lines</a:t>
            </a:r>
          </a:p>
        </p:txBody>
      </p:sp>
      <p:sp>
        <p:nvSpPr>
          <p:cNvPr id="12" name="Content Placeholder 17">
            <a:extLst>
              <a:ext uri="{FF2B5EF4-FFF2-40B4-BE49-F238E27FC236}">
                <a16:creationId xmlns:a16="http://schemas.microsoft.com/office/drawing/2014/main" id="{60F0A595-C69A-A44F-ABDF-2CABF2A9C7E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354783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62ABF0-683C-3548-8E04-D4EBE56CD872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24" y="499192"/>
            <a:ext cx="3044952" cy="69494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D657F4-55C8-D141-8E59-F0727A5E7326}"/>
              </a:ext>
            </a:extLst>
          </p:cNvPr>
          <p:cNvCxnSpPr/>
          <p:nvPr userDrawn="1"/>
        </p:nvCxnSpPr>
        <p:spPr>
          <a:xfrm>
            <a:off x="1422400" y="1570566"/>
            <a:ext cx="934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3">
            <a:extLst>
              <a:ext uri="{FF2B5EF4-FFF2-40B4-BE49-F238E27FC236}">
                <a16:creationId xmlns:a16="http://schemas.microsoft.com/office/drawing/2014/main" id="{55AB75DE-98A1-3140-8916-527B00E3F8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42062"/>
            <a:ext cx="10515600" cy="2300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 lang="en-US" sz="2000" kern="120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1]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2]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3]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4]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360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er - copy left - image right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6141078-0AFF-144A-82B4-EC5B145DFA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178637-70FF-3449-BA53-D2B0717389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9F205F-30DC-054B-9135-EC2CAFFE06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073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Line Header - copy left - image right - hand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27FD169-A85C-474F-80C8-4098EFD091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90DBC0-D7D6-584B-A93F-D102427C3F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1763CC-DD51-0F4D-AE81-ACB231C4F43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835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Line Header - copy left - image right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4FF5A00-56BD-5A48-8548-0C2D4A4BA5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8D8567-3272-B445-A0F1-1B4222E055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059861-57B6-C049-98EA-BD6DAAC06D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637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">
            <a:extLst>
              <a:ext uri="{FF2B5EF4-FFF2-40B4-BE49-F238E27FC236}">
                <a16:creationId xmlns:a16="http://schemas.microsoft.com/office/drawing/2014/main" id="{2681AE06-9DF6-4FAF-A671-AA1A6DE2344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1C76286-663E-1E4D-BA3C-3D38D9059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F95511-1383-7F40-B122-BB50A232E969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815C748D-1E5A-254A-BC69-A01571FF5E9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chemeClr val="bg1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Session Name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248EFA-D96B-FA45-8345-C5288AC71ADF}"/>
              </a:ext>
            </a:extLst>
          </p:cNvPr>
          <p:cNvSpPr/>
          <p:nvPr userDrawn="1"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rgbClr val="781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705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0533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struc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7446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571500" indent="-571500">
              <a:buFont typeface="+mj-lt"/>
              <a:buAutoNum type="arabicPeriod"/>
            </a:pPr>
            <a:r>
              <a:rPr lang="en-US" dirty="0"/>
              <a:t>Instruction 1</a:t>
            </a:r>
          </a:p>
          <a:p>
            <a:pPr marL="571500" indent="-571500">
              <a:buFont typeface="+mj-lt"/>
              <a:buAutoNum type="arabicPeriod"/>
            </a:pPr>
            <a:r>
              <a:rPr lang="en-US" dirty="0"/>
              <a:t>Instruction 2</a:t>
            </a:r>
          </a:p>
          <a:p>
            <a:pPr marL="571500" indent="-571500">
              <a:buFont typeface="+mj-lt"/>
              <a:buAutoNum type="arabicPeriod"/>
            </a:pPr>
            <a:r>
              <a:rPr lang="en-US" dirty="0"/>
              <a:t>Instruction 3</a:t>
            </a:r>
          </a:p>
          <a:p>
            <a:pPr marL="571500" indent="-571500">
              <a:buFont typeface="+mj-lt"/>
              <a:buAutoNum type="arabicPeriod"/>
            </a:pPr>
            <a:r>
              <a:rPr lang="en-US" dirty="0"/>
              <a:t>Instruction 4</a:t>
            </a:r>
          </a:p>
          <a:p>
            <a:pPr marL="571500" indent="-571500">
              <a:buFont typeface="+mj-lt"/>
              <a:buAutoNum type="arabicPeriod"/>
            </a:pPr>
            <a:r>
              <a:rPr lang="en-US" dirty="0"/>
              <a:t>Instruction 5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Instruction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2271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CD0F799-051D-0544-80F4-5D4EF4E1E0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164614" y="1422535"/>
            <a:ext cx="2205070" cy="33537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AC515F-90E7-2141-82EE-363EF7808E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38E137-831E-154E-BDA6-8FF9B6814F7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586FC2-2CF1-C941-9104-579172D01B9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947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D0F799-051D-0544-80F4-5D4EF4E1E0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164614" y="1422535"/>
            <a:ext cx="2205070" cy="33537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AC515F-90E7-2141-82EE-363EF7808E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38E137-831E-154E-BDA6-8FF9B6814F7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586FC2-2CF1-C941-9104-579172D01B9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B3518CC6-D5AF-4EFC-BFFC-3A2CF1128F1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57F84EC-F907-4788-BF83-7755AE852E7A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4878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F21FA19-C554-4F4D-9AF3-AF721F1EF8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396381" y="735241"/>
            <a:ext cx="1495238" cy="47382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FE9EA3-5298-6E4F-B351-8509284C676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8D409D-7E04-A741-90A5-381A5751116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C83179-CD24-AC4D-83D7-D85AB2E858A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273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21FA19-C554-4F4D-9AF3-AF721F1EF8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396381" y="735241"/>
            <a:ext cx="1495238" cy="47382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FE9EA3-5298-6E4F-B351-8509284C676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8D409D-7E04-A741-90A5-381A5751116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C83179-CD24-AC4D-83D7-D85AB2E858A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CBA766D0-889A-40B5-B109-2D8417B6C03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F7844AE-23D6-4E92-BFD6-F0098ABEDD2C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0028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-dark 2 Lines 2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3DC111D-BD2F-7B41-AF57-8867A2387CA1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1825307"/>
            <a:ext cx="10515600" cy="140284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0A0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Session Title</a:t>
            </a:r>
            <a:br>
              <a:rPr lang="en-US" dirty="0"/>
            </a:br>
            <a:r>
              <a:rPr lang="en-US" dirty="0"/>
              <a:t>Two Lines</a:t>
            </a:r>
          </a:p>
        </p:txBody>
      </p:sp>
      <p:sp>
        <p:nvSpPr>
          <p:cNvPr id="12" name="Content Placeholder 17">
            <a:extLst>
              <a:ext uri="{FF2B5EF4-FFF2-40B4-BE49-F238E27FC236}">
                <a16:creationId xmlns:a16="http://schemas.microsoft.com/office/drawing/2014/main" id="{60F0A595-C69A-A44F-ABDF-2CABF2A9C7E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354783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62ABF0-683C-3548-8E04-D4EBE56CD872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24" y="499192"/>
            <a:ext cx="3044952" cy="69494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D657F4-55C8-D141-8E59-F0727A5E7326}"/>
              </a:ext>
            </a:extLst>
          </p:cNvPr>
          <p:cNvCxnSpPr/>
          <p:nvPr userDrawn="1"/>
        </p:nvCxnSpPr>
        <p:spPr>
          <a:xfrm>
            <a:off x="1422400" y="1570566"/>
            <a:ext cx="934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4E44FF4C-B394-4941-A628-B9ACDE5F5B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129572"/>
            <a:ext cx="5257800" cy="2412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 lang="en-US" sz="2000" kern="120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1]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2]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3]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4]</a:t>
            </a:r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DD288764-3102-1A43-8BEF-DFF5F5E261E9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96000" y="4129572"/>
            <a:ext cx="5257800" cy="2412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 lang="en-US" sz="2000" kern="120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1]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2]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3]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4]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189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re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61E9A5E-11B3-8246-8F14-72A40B6CFB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194240" y="1275664"/>
            <a:ext cx="3880665" cy="35467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6FC75C-084B-DF4D-93D2-37F7F7AFD1F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680ECA-A292-E742-B7D3-130DB3392AD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EB61CE-5688-3349-A85A-F502C50307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736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re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1E9A5E-11B3-8246-8F14-72A40B6CFB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194240" y="1275664"/>
            <a:ext cx="3880665" cy="35467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6FC75C-084B-DF4D-93D2-37F7F7AFD1F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680ECA-A292-E742-B7D3-130DB3392AD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EB61CE-5688-3349-A85A-F502C50307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B4E3FB43-E860-4C37-B25E-89742C22EDB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8258B9-8D47-43E3-BB1B-EF1F1BFF0DC5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1808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our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4DDB865-DB2B-7A45-9CCA-FB81492545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984060" y="989880"/>
            <a:ext cx="4319879" cy="43110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639982-00CA-5044-B34D-1B6E0AD7637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3E0737-9AA2-7549-94ED-E6A31BCD52F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376F26-9C0E-AB44-BD57-7C417E9A54A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898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our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DDB865-DB2B-7A45-9CCA-FB81492545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984060" y="989880"/>
            <a:ext cx="4319879" cy="43110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639982-00CA-5044-B34D-1B6E0AD7637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3E0737-9AA2-7549-94ED-E6A31BCD52F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376F26-9C0E-AB44-BD57-7C417E9A54A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75171EC2-A216-4851-9E54-A9F5B866537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B8C10EC-903F-4324-A483-F2DC19775C1E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831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iv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D55D71D-79AE-7040-B32E-820594CEDB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980958" y="944996"/>
            <a:ext cx="4326083" cy="42923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542DD7-11C6-0D4F-BB51-E41F12C0A10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E8554-14F4-3147-926F-67ADAF73DB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AA82C2-35E0-8B4F-80B8-B708D225397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505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iv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55D71D-79AE-7040-B32E-820594CEDB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980958" y="944996"/>
            <a:ext cx="4326083" cy="42923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542DD7-11C6-0D4F-BB51-E41F12C0A10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E8554-14F4-3147-926F-67ADAF73DB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AA82C2-35E0-8B4F-80B8-B708D225397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5B380B46-D138-48FA-BD84-40AFF320894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FEF1CD-937A-458C-8C5E-06966DC97065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55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x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B2953C5-6C24-C44D-858B-1CCC85794A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37735" y="856034"/>
            <a:ext cx="3612528" cy="46741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87C7A5-D6DC-2044-AEC8-0766A68DC6D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ABC47D-BF4E-784C-BE9F-BC7CC1C675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D2A958-59FE-104E-84EF-26BEC98BFC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691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ix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2953C5-6C24-C44D-858B-1CCC85794A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37735" y="856034"/>
            <a:ext cx="3612528" cy="46741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87C7A5-D6DC-2044-AEC8-0766A68DC6D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ABC47D-BF4E-784C-BE9F-BC7CC1C675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D2A958-59FE-104E-84EF-26BEC98BFC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4360E4B6-3358-477A-B6D4-D1C99BC4342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7D3755E-1A21-46D1-AA13-8D2945546361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9624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ven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4FCDEF2-B7DA-E24D-80B5-DD44E56A43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998681" y="1032395"/>
            <a:ext cx="4290637" cy="42218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D674B7-BF0A-3041-BA16-6DDBA5AB6AE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C30C2E-C923-384A-89A0-0464FC333D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743481-B6CC-7E40-AFE8-9EAB4C5FEC7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12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ven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FCDEF2-B7DA-E24D-80B5-DD44E56A43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998681" y="1032395"/>
            <a:ext cx="4290637" cy="42218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D674B7-BF0A-3041-BA16-6DDBA5AB6AE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C30C2E-C923-384A-89A0-0464FC333D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743481-B6CC-7E40-AFE8-9EAB4C5FEC7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E84576A7-C161-41FC-B26E-839D576514E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8B25FF0-1BB4-4165-BABF-F1D5C03D4CF1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8138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FCD0AA79-C9D9-B641-9A69-5712C9425117}"/>
              </a:ext>
            </a:extLst>
          </p:cNvPr>
          <p:cNvGrpSpPr/>
          <p:nvPr userDrawn="1"/>
        </p:nvGrpSpPr>
        <p:grpSpPr>
          <a:xfrm>
            <a:off x="909145" y="1477720"/>
            <a:ext cx="10373711" cy="4294430"/>
            <a:chOff x="901261" y="1477720"/>
            <a:chExt cx="10373711" cy="429443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A84ACC7-3A15-054F-80F2-39FED25C1F15}"/>
                </a:ext>
              </a:extLst>
            </p:cNvPr>
            <p:cNvGrpSpPr/>
            <p:nvPr userDrawn="1"/>
          </p:nvGrpSpPr>
          <p:grpSpPr>
            <a:xfrm>
              <a:off x="901261" y="1477720"/>
              <a:ext cx="3200400" cy="4294430"/>
              <a:chOff x="901261" y="1477720"/>
              <a:chExt cx="3200400" cy="4294430"/>
            </a:xfrm>
          </p:grpSpPr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62F86551-17BC-1F4D-9F3A-7B4875FAB82C}"/>
                  </a:ext>
                </a:extLst>
              </p:cNvPr>
              <p:cNvSpPr/>
              <p:nvPr userDrawn="1"/>
            </p:nvSpPr>
            <p:spPr>
              <a:xfrm>
                <a:off x="901261" y="1477720"/>
                <a:ext cx="3200400" cy="4294430"/>
              </a:xfrm>
              <a:prstGeom prst="roundRect">
                <a:avLst>
                  <a:gd name="adj" fmla="val 616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9A31CF2-A7B1-2749-873A-5BFB465353D4}"/>
                  </a:ext>
                </a:extLst>
              </p:cNvPr>
              <p:cNvSpPr/>
              <p:nvPr userDrawn="1"/>
            </p:nvSpPr>
            <p:spPr>
              <a:xfrm>
                <a:off x="901261" y="2134217"/>
                <a:ext cx="3200400" cy="1879600"/>
              </a:xfrm>
              <a:prstGeom prst="rect">
                <a:avLst/>
              </a:prstGeom>
              <a:solidFill>
                <a:srgbClr val="C6D5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0569E1C-12F3-2B4C-A00C-9D5C979160C5}"/>
                  </a:ext>
                </a:extLst>
              </p:cNvPr>
              <p:cNvSpPr/>
              <p:nvPr userDrawn="1"/>
            </p:nvSpPr>
            <p:spPr>
              <a:xfrm flipV="1">
                <a:off x="901261" y="1493174"/>
                <a:ext cx="3200400" cy="64507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0208D7E-8928-E540-BE62-FFE7B7217131}"/>
                </a:ext>
              </a:extLst>
            </p:cNvPr>
            <p:cNvGrpSpPr/>
            <p:nvPr userDrawn="1"/>
          </p:nvGrpSpPr>
          <p:grpSpPr>
            <a:xfrm>
              <a:off x="4487915" y="1477720"/>
              <a:ext cx="3200401" cy="4294430"/>
              <a:chOff x="4495799" y="1477720"/>
              <a:chExt cx="3200401" cy="4294430"/>
            </a:xfrm>
          </p:grpSpPr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6B5BB1E6-F415-3043-868C-BE24BC244391}"/>
                  </a:ext>
                </a:extLst>
              </p:cNvPr>
              <p:cNvSpPr/>
              <p:nvPr userDrawn="1"/>
            </p:nvSpPr>
            <p:spPr>
              <a:xfrm>
                <a:off x="4495799" y="1477720"/>
                <a:ext cx="3200401" cy="4294430"/>
              </a:xfrm>
              <a:prstGeom prst="roundRect">
                <a:avLst>
                  <a:gd name="adj" fmla="val 616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93D8AC1-E4FC-0244-974B-65FC86A1C60F}"/>
                  </a:ext>
                </a:extLst>
              </p:cNvPr>
              <p:cNvSpPr/>
              <p:nvPr userDrawn="1"/>
            </p:nvSpPr>
            <p:spPr>
              <a:xfrm>
                <a:off x="4495800" y="2134217"/>
                <a:ext cx="3200400" cy="18796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E2AE9C6-1E94-2E4B-A938-5328AE48657A}"/>
                  </a:ext>
                </a:extLst>
              </p:cNvPr>
              <p:cNvSpPr/>
              <p:nvPr userDrawn="1"/>
            </p:nvSpPr>
            <p:spPr>
              <a:xfrm flipV="1">
                <a:off x="4495800" y="1493174"/>
                <a:ext cx="3200400" cy="645075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E8AD4BC-EF61-4D43-ACB1-CBDCD9851E64}"/>
                </a:ext>
              </a:extLst>
            </p:cNvPr>
            <p:cNvGrpSpPr/>
            <p:nvPr userDrawn="1"/>
          </p:nvGrpSpPr>
          <p:grpSpPr>
            <a:xfrm>
              <a:off x="8074571" y="1477720"/>
              <a:ext cx="3200401" cy="4294430"/>
              <a:chOff x="8074571" y="1477720"/>
              <a:chExt cx="3200401" cy="4294430"/>
            </a:xfrm>
          </p:grpSpPr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F2140E8E-951B-E74A-9594-2938F6AC3711}"/>
                  </a:ext>
                </a:extLst>
              </p:cNvPr>
              <p:cNvSpPr/>
              <p:nvPr userDrawn="1"/>
            </p:nvSpPr>
            <p:spPr>
              <a:xfrm>
                <a:off x="8074571" y="1477720"/>
                <a:ext cx="3200401" cy="4294430"/>
              </a:xfrm>
              <a:prstGeom prst="roundRect">
                <a:avLst>
                  <a:gd name="adj" fmla="val 616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F2963BF-3A3D-4640-BF83-339B51A3F108}"/>
                  </a:ext>
                </a:extLst>
              </p:cNvPr>
              <p:cNvSpPr/>
              <p:nvPr userDrawn="1"/>
            </p:nvSpPr>
            <p:spPr>
              <a:xfrm>
                <a:off x="8074572" y="2134217"/>
                <a:ext cx="3200400" cy="18796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CC82B6A-9C9D-7F4F-8F8E-4C653817CDCF}"/>
                  </a:ext>
                </a:extLst>
              </p:cNvPr>
              <p:cNvSpPr/>
              <p:nvPr userDrawn="1"/>
            </p:nvSpPr>
            <p:spPr>
              <a:xfrm flipV="1">
                <a:off x="8074572" y="1493174"/>
                <a:ext cx="3200400" cy="645075"/>
              </a:xfrm>
              <a:prstGeom prst="rect">
                <a:avLst/>
              </a:prstGeom>
              <a:solidFill>
                <a:srgbClr val="5959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 dirty="0">
                <a:latin typeface="+mj-lt"/>
              </a:rPr>
              <a:t>Objectives</a:t>
            </a:r>
          </a:p>
        </p:txBody>
      </p:sp>
      <p:sp>
        <p:nvSpPr>
          <p:cNvPr id="34" name="Content Placeholder 17">
            <a:extLst>
              <a:ext uri="{FF2B5EF4-FFF2-40B4-BE49-F238E27FC236}">
                <a16:creationId xmlns:a16="http://schemas.microsoft.com/office/drawing/2014/main" id="{B3FA4BB9-DB16-9749-AE9B-39072D69506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06517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Content Placeholder 17">
            <a:extLst>
              <a:ext uri="{FF2B5EF4-FFF2-40B4-BE49-F238E27FC236}">
                <a16:creationId xmlns:a16="http://schemas.microsoft.com/office/drawing/2014/main" id="{BC3739E6-AEF1-5C49-9F8D-54E5E783DDB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0" name="Content Placeholder 17">
            <a:extLst>
              <a:ext uri="{FF2B5EF4-FFF2-40B4-BE49-F238E27FC236}">
                <a16:creationId xmlns:a16="http://schemas.microsoft.com/office/drawing/2014/main" id="{5BDCE44E-ECE9-7741-A319-32F929D650A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495800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1" name="Content Placeholder 17">
            <a:extLst>
              <a:ext uri="{FF2B5EF4-FFF2-40B4-BE49-F238E27FC236}">
                <a16:creationId xmlns:a16="http://schemas.microsoft.com/office/drawing/2014/main" id="{3487E483-E252-644F-AEAD-36BC1F1BB8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95800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2" name="Content Placeholder 17">
            <a:extLst>
              <a:ext uri="{FF2B5EF4-FFF2-40B4-BE49-F238E27FC236}">
                <a16:creationId xmlns:a16="http://schemas.microsoft.com/office/drawing/2014/main" id="{B5E98C7C-991E-1D4C-B99A-ED263063B3D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075023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3" name="Content Placeholder 17">
            <a:extLst>
              <a:ext uri="{FF2B5EF4-FFF2-40B4-BE49-F238E27FC236}">
                <a16:creationId xmlns:a16="http://schemas.microsoft.com/office/drawing/2014/main" id="{656BA550-2736-D941-9346-4C922AEA7EC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075023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A7D17D0-C581-494F-8E7D-48C59D387C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12461" y="2159035"/>
            <a:ext cx="1879600" cy="1879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1F11B25-0FBF-1D45-AD94-8E14F1287E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13349" y="2159035"/>
            <a:ext cx="1879600" cy="1879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52984F2-7A57-714E-84FC-7F00811211F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792121" y="2159035"/>
            <a:ext cx="1892300" cy="1892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237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4DF8881-EAF5-BC41-BBDE-5EFBCDC902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052553" y="1089497"/>
            <a:ext cx="4182894" cy="41828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492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DF8881-EAF5-BC41-BBDE-5EFBCDC902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052553" y="1089497"/>
            <a:ext cx="4182894" cy="41828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90A58F31-7B18-476B-8815-9A917FF6706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60B95F8-5CB6-4DA2-BD72-CABFD6475789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8600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979D589-5EB9-E445-98D9-79F51AA16287}"/>
              </a:ext>
            </a:extLst>
          </p:cNvPr>
          <p:cNvGrpSpPr/>
          <p:nvPr userDrawn="1"/>
        </p:nvGrpSpPr>
        <p:grpSpPr>
          <a:xfrm>
            <a:off x="10674661" y="1919069"/>
            <a:ext cx="990825" cy="1061604"/>
            <a:chOff x="10801661" y="3191502"/>
            <a:chExt cx="990825" cy="1061604"/>
          </a:xfrm>
        </p:grpSpPr>
        <p:sp>
          <p:nvSpPr>
            <p:cNvPr id="38" name="Flowchart: Process 22">
              <a:extLst>
                <a:ext uri="{FF2B5EF4-FFF2-40B4-BE49-F238E27FC236}">
                  <a16:creationId xmlns:a16="http://schemas.microsoft.com/office/drawing/2014/main" id="{C1AA6373-50C3-BF4C-A2DA-EF98A24D5225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A05CEF3-9CCF-A542-9AAE-323631A1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C06F70E-3A28-D444-B544-3036DA2C307F}"/>
              </a:ext>
            </a:extLst>
          </p:cNvPr>
          <p:cNvGrpSpPr/>
          <p:nvPr userDrawn="1"/>
        </p:nvGrpSpPr>
        <p:grpSpPr>
          <a:xfrm>
            <a:off x="10683076" y="3284440"/>
            <a:ext cx="982410" cy="1061604"/>
            <a:chOff x="10810076" y="4556873"/>
            <a:chExt cx="982410" cy="1061604"/>
          </a:xfrm>
        </p:grpSpPr>
        <p:sp>
          <p:nvSpPr>
            <p:cNvPr id="41" name="Flowchart: Process 23">
              <a:extLst>
                <a:ext uri="{FF2B5EF4-FFF2-40B4-BE49-F238E27FC236}">
                  <a16:creationId xmlns:a16="http://schemas.microsoft.com/office/drawing/2014/main" id="{B2948BE7-2DBD-FF4C-BDF8-5F2EEAA17E15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3E857CE-04E6-D740-B9C7-5712ADDFFE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FB80A8A-8236-C94A-918E-C91D85946D9C}"/>
              </a:ext>
            </a:extLst>
          </p:cNvPr>
          <p:cNvGrpSpPr/>
          <p:nvPr userDrawn="1"/>
        </p:nvGrpSpPr>
        <p:grpSpPr>
          <a:xfrm>
            <a:off x="6697540" y="1919069"/>
            <a:ext cx="1014754" cy="1061604"/>
            <a:chOff x="6536725" y="516956"/>
            <a:chExt cx="1014754" cy="1061604"/>
          </a:xfrm>
        </p:grpSpPr>
        <p:sp>
          <p:nvSpPr>
            <p:cNvPr id="44" name="Flowchart: Process 17">
              <a:extLst>
                <a:ext uri="{FF2B5EF4-FFF2-40B4-BE49-F238E27FC236}">
                  <a16:creationId xmlns:a16="http://schemas.microsoft.com/office/drawing/2014/main" id="{86EB7E5C-E981-7F4E-A4C9-9923F324FBF4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5F3FD09-1180-A247-91DB-DB14D3306A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72EA2E7-DCAA-FF45-A38D-922D243B1A71}"/>
              </a:ext>
            </a:extLst>
          </p:cNvPr>
          <p:cNvGrpSpPr/>
          <p:nvPr userDrawn="1"/>
        </p:nvGrpSpPr>
        <p:grpSpPr>
          <a:xfrm>
            <a:off x="6697540" y="3286909"/>
            <a:ext cx="1023169" cy="1061604"/>
            <a:chOff x="6536725" y="1884796"/>
            <a:chExt cx="1023169" cy="1061604"/>
          </a:xfrm>
        </p:grpSpPr>
        <p:sp>
          <p:nvSpPr>
            <p:cNvPr id="47" name="Flowchart: Process 20">
              <a:extLst>
                <a:ext uri="{FF2B5EF4-FFF2-40B4-BE49-F238E27FC236}">
                  <a16:creationId xmlns:a16="http://schemas.microsoft.com/office/drawing/2014/main" id="{39BA9223-48F0-9C4E-BF55-A2F504B99781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A2D376D-3BDA-A747-BF19-1FCAC2D148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68848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B9F43067-F54E-44D5-B9DC-6F09FB76F87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6182864-E08D-4479-A1ED-913A364AA2F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19EBC2-195A-A346-B338-2A23C9A732B7}"/>
              </a:ext>
            </a:extLst>
          </p:cNvPr>
          <p:cNvGrpSpPr/>
          <p:nvPr userDrawn="1"/>
        </p:nvGrpSpPr>
        <p:grpSpPr>
          <a:xfrm>
            <a:off x="10674661" y="1919069"/>
            <a:ext cx="990825" cy="1061604"/>
            <a:chOff x="10801661" y="3191502"/>
            <a:chExt cx="990825" cy="1061604"/>
          </a:xfrm>
        </p:grpSpPr>
        <p:sp>
          <p:nvSpPr>
            <p:cNvPr id="22" name="Flowchart: Process 22">
              <a:extLst>
                <a:ext uri="{FF2B5EF4-FFF2-40B4-BE49-F238E27FC236}">
                  <a16:creationId xmlns:a16="http://schemas.microsoft.com/office/drawing/2014/main" id="{DBE5F9B2-8D0A-9644-9C6D-B66624BCD622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3E2E21A-4612-DC4C-A997-28291A2D28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72CDD36-856A-B941-B3B7-8139C02AE2B9}"/>
              </a:ext>
            </a:extLst>
          </p:cNvPr>
          <p:cNvGrpSpPr/>
          <p:nvPr userDrawn="1"/>
        </p:nvGrpSpPr>
        <p:grpSpPr>
          <a:xfrm>
            <a:off x="10683076" y="3284440"/>
            <a:ext cx="982410" cy="1061604"/>
            <a:chOff x="10810076" y="4556873"/>
            <a:chExt cx="982410" cy="1061604"/>
          </a:xfrm>
        </p:grpSpPr>
        <p:sp>
          <p:nvSpPr>
            <p:cNvPr id="27" name="Flowchart: Process 23">
              <a:extLst>
                <a:ext uri="{FF2B5EF4-FFF2-40B4-BE49-F238E27FC236}">
                  <a16:creationId xmlns:a16="http://schemas.microsoft.com/office/drawing/2014/main" id="{319F9D2E-52A0-F540-81EF-7F0121849BC8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11FF310-F1DB-2B42-8CF1-6CD0855E89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819B420-0E07-4743-BBFA-30755411E86E}"/>
              </a:ext>
            </a:extLst>
          </p:cNvPr>
          <p:cNvGrpSpPr/>
          <p:nvPr userDrawn="1"/>
        </p:nvGrpSpPr>
        <p:grpSpPr>
          <a:xfrm>
            <a:off x="6697540" y="1919069"/>
            <a:ext cx="1014754" cy="1061604"/>
            <a:chOff x="6536725" y="516956"/>
            <a:chExt cx="1014754" cy="1061604"/>
          </a:xfrm>
        </p:grpSpPr>
        <p:sp>
          <p:nvSpPr>
            <p:cNvPr id="30" name="Flowchart: Process 17">
              <a:extLst>
                <a:ext uri="{FF2B5EF4-FFF2-40B4-BE49-F238E27FC236}">
                  <a16:creationId xmlns:a16="http://schemas.microsoft.com/office/drawing/2014/main" id="{860CB1DF-43AB-7146-B572-3E3292756136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EC14C57-9233-2B44-98C8-1CB27ED95C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2C0374E-FFB6-384F-B83F-3E4F7BF0C839}"/>
              </a:ext>
            </a:extLst>
          </p:cNvPr>
          <p:cNvGrpSpPr/>
          <p:nvPr userDrawn="1"/>
        </p:nvGrpSpPr>
        <p:grpSpPr>
          <a:xfrm>
            <a:off x="6697540" y="3286909"/>
            <a:ext cx="1023169" cy="1061604"/>
            <a:chOff x="6536725" y="1884796"/>
            <a:chExt cx="1023169" cy="1061604"/>
          </a:xfrm>
        </p:grpSpPr>
        <p:sp>
          <p:nvSpPr>
            <p:cNvPr id="33" name="Flowchart: Process 20">
              <a:extLst>
                <a:ext uri="{FF2B5EF4-FFF2-40B4-BE49-F238E27FC236}">
                  <a16:creationId xmlns:a16="http://schemas.microsoft.com/office/drawing/2014/main" id="{9E2B6EFC-77B7-504F-9327-60298AE2850B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23779576-6AFD-1840-AE7A-36706A6B6D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1553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DE9CF0C-F5BC-0F41-A34D-69CA68CD8DF5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0" name="Flowchart: Process 20">
              <a:extLst>
                <a:ext uri="{FF2B5EF4-FFF2-40B4-BE49-F238E27FC236}">
                  <a16:creationId xmlns:a16="http://schemas.microsoft.com/office/drawing/2014/main" id="{8EC99BC1-BABC-9D49-95C2-E5328984F70C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DEC3C8DA-F82B-7745-9E58-9DDC1BF2D4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E6080A0-5065-7947-83F4-7796ABB849D2}"/>
              </a:ext>
            </a:extLst>
          </p:cNvPr>
          <p:cNvGrpSpPr/>
          <p:nvPr userDrawn="1"/>
        </p:nvGrpSpPr>
        <p:grpSpPr>
          <a:xfrm>
            <a:off x="10666225" y="1983927"/>
            <a:ext cx="982410" cy="1061604"/>
            <a:chOff x="10793225" y="1882327"/>
            <a:chExt cx="982410" cy="1061604"/>
          </a:xfrm>
        </p:grpSpPr>
        <p:sp>
          <p:nvSpPr>
            <p:cNvPr id="26" name="Flowchart: Process 23">
              <a:extLst>
                <a:ext uri="{FF2B5EF4-FFF2-40B4-BE49-F238E27FC236}">
                  <a16:creationId xmlns:a16="http://schemas.microsoft.com/office/drawing/2014/main" id="{D589BC3B-2030-CE4B-8EF4-ED6FCC6763E5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287F68E4-FFF6-BB42-8C1A-5A31EDB404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D2C4D-931E-5240-B53F-A354C7A49819}"/>
              </a:ext>
            </a:extLst>
          </p:cNvPr>
          <p:cNvGrpSpPr/>
          <p:nvPr userDrawn="1"/>
        </p:nvGrpSpPr>
        <p:grpSpPr>
          <a:xfrm>
            <a:off x="10674661" y="3293102"/>
            <a:ext cx="990825" cy="1061604"/>
            <a:chOff x="10801661" y="3191502"/>
            <a:chExt cx="990825" cy="1061604"/>
          </a:xfrm>
        </p:grpSpPr>
        <p:sp>
          <p:nvSpPr>
            <p:cNvPr id="29" name="Flowchart: Process 22">
              <a:extLst>
                <a:ext uri="{FF2B5EF4-FFF2-40B4-BE49-F238E27FC236}">
                  <a16:creationId xmlns:a16="http://schemas.microsoft.com/office/drawing/2014/main" id="{C9246A4C-9253-FC41-9588-8A945B3453C4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07B20AF-07AE-DE44-89AD-70A8DF14C7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948670C-4F3D-B14B-840A-E8D8091F3261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2" name="Flowchart: Process 17">
              <a:extLst>
                <a:ext uri="{FF2B5EF4-FFF2-40B4-BE49-F238E27FC236}">
                  <a16:creationId xmlns:a16="http://schemas.microsoft.com/office/drawing/2014/main" id="{A33193D1-4A73-C64D-857F-8163C810A762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371D216-40E7-BB49-AF5F-193D9B34AB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9668A17-EF1C-384E-8EDC-92CCE5BA7885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35" name="Flowchart: Process 20">
              <a:extLst>
                <a:ext uri="{FF2B5EF4-FFF2-40B4-BE49-F238E27FC236}">
                  <a16:creationId xmlns:a16="http://schemas.microsoft.com/office/drawing/2014/main" id="{A380FC60-7110-4B4C-9D7E-9DFB5F92ED48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6BE4AEA-07DD-B544-984A-5AEA2FF0C1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1990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A8FCE80B-FF03-4BD4-B5D1-5F544BCA230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CCB9793-9477-4A84-834E-5A2459D22DC8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E3245D8-BCC5-EA43-9BE3-509524C1DFF9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5" name="Flowchart: Process 20">
              <a:extLst>
                <a:ext uri="{FF2B5EF4-FFF2-40B4-BE49-F238E27FC236}">
                  <a16:creationId xmlns:a16="http://schemas.microsoft.com/office/drawing/2014/main" id="{9C87C49D-83E4-CC4F-B765-2954BF1F637F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05614D9-B5EB-4F4A-A527-20F1369204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41931D8-80CC-6D43-9E5B-E7F109FCFEEA}"/>
              </a:ext>
            </a:extLst>
          </p:cNvPr>
          <p:cNvGrpSpPr/>
          <p:nvPr userDrawn="1"/>
        </p:nvGrpSpPr>
        <p:grpSpPr>
          <a:xfrm>
            <a:off x="10666225" y="1983927"/>
            <a:ext cx="982410" cy="1061604"/>
            <a:chOff x="10793225" y="1882327"/>
            <a:chExt cx="982410" cy="1061604"/>
          </a:xfrm>
        </p:grpSpPr>
        <p:sp>
          <p:nvSpPr>
            <p:cNvPr id="28" name="Flowchart: Process 23">
              <a:extLst>
                <a:ext uri="{FF2B5EF4-FFF2-40B4-BE49-F238E27FC236}">
                  <a16:creationId xmlns:a16="http://schemas.microsoft.com/office/drawing/2014/main" id="{BD6BF5CD-51E5-234F-810A-554F0DD9DCB5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51005BC-B058-F54F-B5E7-FA4991FC78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AC8D762-828B-9D40-9069-E48ADD847F63}"/>
              </a:ext>
            </a:extLst>
          </p:cNvPr>
          <p:cNvGrpSpPr/>
          <p:nvPr userDrawn="1"/>
        </p:nvGrpSpPr>
        <p:grpSpPr>
          <a:xfrm>
            <a:off x="10674661" y="3293102"/>
            <a:ext cx="990825" cy="1061604"/>
            <a:chOff x="10801661" y="3191502"/>
            <a:chExt cx="990825" cy="1061604"/>
          </a:xfrm>
        </p:grpSpPr>
        <p:sp>
          <p:nvSpPr>
            <p:cNvPr id="31" name="Flowchart: Process 22">
              <a:extLst>
                <a:ext uri="{FF2B5EF4-FFF2-40B4-BE49-F238E27FC236}">
                  <a16:creationId xmlns:a16="http://schemas.microsoft.com/office/drawing/2014/main" id="{E14E1A00-8584-064B-A763-D8C775326ECA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4665985-D799-0D49-A76E-983A73A618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E2CE114-355F-7141-B5AF-53C5984ABD7D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4" name="Flowchart: Process 17">
              <a:extLst>
                <a:ext uri="{FF2B5EF4-FFF2-40B4-BE49-F238E27FC236}">
                  <a16:creationId xmlns:a16="http://schemas.microsoft.com/office/drawing/2014/main" id="{BEDF2CCA-C4FC-7B46-936B-F6B5E553FD09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9A3ADE5-4C0D-1E43-B66F-4B28E09135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29FAB10-F2D9-3A47-9971-1AD4DCAA4F4C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37" name="Flowchart: Process 20">
              <a:extLst>
                <a:ext uri="{FF2B5EF4-FFF2-40B4-BE49-F238E27FC236}">
                  <a16:creationId xmlns:a16="http://schemas.microsoft.com/office/drawing/2014/main" id="{92CB6008-C9E2-CE4E-BA01-34D421A459F7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ED0321D-B2CA-6E49-9831-81B1BC7EFA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1435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0D7A466-3074-1E41-974C-7B791B1B6CBE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0" name="Flowchart: Process 20">
              <a:extLst>
                <a:ext uri="{FF2B5EF4-FFF2-40B4-BE49-F238E27FC236}">
                  <a16:creationId xmlns:a16="http://schemas.microsoft.com/office/drawing/2014/main" id="{854D5E3E-89F5-3A41-BDF6-FF10F5EA4E00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F37C7E9-396F-9449-92DF-8CEC2F8627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21624A9-CDB9-A94F-8D36-1B0A5AB0F93F}"/>
              </a:ext>
            </a:extLst>
          </p:cNvPr>
          <p:cNvGrpSpPr/>
          <p:nvPr userDrawn="1"/>
        </p:nvGrpSpPr>
        <p:grpSpPr>
          <a:xfrm>
            <a:off x="10666225" y="1310827"/>
            <a:ext cx="982410" cy="1061604"/>
            <a:chOff x="10793225" y="1882327"/>
            <a:chExt cx="982410" cy="1061604"/>
          </a:xfrm>
        </p:grpSpPr>
        <p:sp>
          <p:nvSpPr>
            <p:cNvPr id="28" name="Flowchart: Process 23">
              <a:extLst>
                <a:ext uri="{FF2B5EF4-FFF2-40B4-BE49-F238E27FC236}">
                  <a16:creationId xmlns:a16="http://schemas.microsoft.com/office/drawing/2014/main" id="{414D131C-E190-5442-8DBF-39277DD54C4A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888F58C-9557-3348-B0A3-2879A7E8F0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CA4CF97-93C9-C047-BF94-43BA07C8E577}"/>
              </a:ext>
            </a:extLst>
          </p:cNvPr>
          <p:cNvGrpSpPr/>
          <p:nvPr userDrawn="1"/>
        </p:nvGrpSpPr>
        <p:grpSpPr>
          <a:xfrm>
            <a:off x="10674661" y="2620002"/>
            <a:ext cx="990825" cy="1061604"/>
            <a:chOff x="10801661" y="3191502"/>
            <a:chExt cx="990825" cy="1061604"/>
          </a:xfrm>
        </p:grpSpPr>
        <p:sp>
          <p:nvSpPr>
            <p:cNvPr id="31" name="Flowchart: Process 22">
              <a:extLst>
                <a:ext uri="{FF2B5EF4-FFF2-40B4-BE49-F238E27FC236}">
                  <a16:creationId xmlns:a16="http://schemas.microsoft.com/office/drawing/2014/main" id="{9F2C3974-4776-4841-BE36-2B014FE50E00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F04F119-CE58-664D-9467-A77C381F7D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80E599A-B5B8-C740-BA90-6190576C37F1}"/>
              </a:ext>
            </a:extLst>
          </p:cNvPr>
          <p:cNvGrpSpPr/>
          <p:nvPr userDrawn="1"/>
        </p:nvGrpSpPr>
        <p:grpSpPr>
          <a:xfrm>
            <a:off x="10683076" y="3985373"/>
            <a:ext cx="982410" cy="1061604"/>
            <a:chOff x="10810076" y="4556873"/>
            <a:chExt cx="982410" cy="1061604"/>
          </a:xfrm>
        </p:grpSpPr>
        <p:sp>
          <p:nvSpPr>
            <p:cNvPr id="34" name="Flowchart: Process 23">
              <a:extLst>
                <a:ext uri="{FF2B5EF4-FFF2-40B4-BE49-F238E27FC236}">
                  <a16:creationId xmlns:a16="http://schemas.microsoft.com/office/drawing/2014/main" id="{46E6863B-2731-9B42-8017-F69E4BFEEC77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CB0C476-FB71-074D-BC27-CEF85FFF0B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FEC82F5-F36F-F64B-AF8C-EE38B68E1723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7" name="Flowchart: Process 17">
              <a:extLst>
                <a:ext uri="{FF2B5EF4-FFF2-40B4-BE49-F238E27FC236}">
                  <a16:creationId xmlns:a16="http://schemas.microsoft.com/office/drawing/2014/main" id="{309194CC-4C86-014A-92EA-1B5DD0AF832D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DE5436B-227B-0441-B326-4D5A014098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8DEEAAE-9E8B-6E4C-B800-7BABE8960ED7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40" name="Flowchart: Process 20">
              <a:extLst>
                <a:ext uri="{FF2B5EF4-FFF2-40B4-BE49-F238E27FC236}">
                  <a16:creationId xmlns:a16="http://schemas.microsoft.com/office/drawing/2014/main" id="{EE936B9D-85C7-7E41-A944-3131302C79FA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8B082110-C097-DF42-AE2E-EEB414CEBE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13113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F8C92781-083C-4D07-8744-70B0AE86FC0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DEAC9D7-7F5B-4576-A9E8-343600006D04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F1D3E0E-57CB-164F-BACE-A56495DA368A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6" name="Flowchart: Process 20">
              <a:extLst>
                <a:ext uri="{FF2B5EF4-FFF2-40B4-BE49-F238E27FC236}">
                  <a16:creationId xmlns:a16="http://schemas.microsoft.com/office/drawing/2014/main" id="{40BF5E4D-2A0B-DE45-B881-662E715B94D1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4DADFB4-70E9-D047-A501-852B8873C8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EC0F511-799A-2D4B-99D0-8BC0665A9A68}"/>
              </a:ext>
            </a:extLst>
          </p:cNvPr>
          <p:cNvGrpSpPr/>
          <p:nvPr userDrawn="1"/>
        </p:nvGrpSpPr>
        <p:grpSpPr>
          <a:xfrm>
            <a:off x="10666225" y="1310827"/>
            <a:ext cx="982410" cy="1061604"/>
            <a:chOff x="10793225" y="1882327"/>
            <a:chExt cx="982410" cy="1061604"/>
          </a:xfrm>
        </p:grpSpPr>
        <p:sp>
          <p:nvSpPr>
            <p:cNvPr id="30" name="Flowchart: Process 23">
              <a:extLst>
                <a:ext uri="{FF2B5EF4-FFF2-40B4-BE49-F238E27FC236}">
                  <a16:creationId xmlns:a16="http://schemas.microsoft.com/office/drawing/2014/main" id="{8301F2DB-1BBC-CA45-9933-5552728A65B6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23D9D13-6A85-EF46-8B00-69486E54A0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5678E94-8A45-5A47-A959-EA08A86653B9}"/>
              </a:ext>
            </a:extLst>
          </p:cNvPr>
          <p:cNvGrpSpPr/>
          <p:nvPr userDrawn="1"/>
        </p:nvGrpSpPr>
        <p:grpSpPr>
          <a:xfrm>
            <a:off x="10674661" y="2620002"/>
            <a:ext cx="990825" cy="1061604"/>
            <a:chOff x="10801661" y="3191502"/>
            <a:chExt cx="990825" cy="1061604"/>
          </a:xfrm>
        </p:grpSpPr>
        <p:sp>
          <p:nvSpPr>
            <p:cNvPr id="33" name="Flowchart: Process 22">
              <a:extLst>
                <a:ext uri="{FF2B5EF4-FFF2-40B4-BE49-F238E27FC236}">
                  <a16:creationId xmlns:a16="http://schemas.microsoft.com/office/drawing/2014/main" id="{79633010-B046-BD4A-9D4D-D72BB785CFEB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9A207C2-11C4-8544-BE25-32AFA317C7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225609-0E4C-A648-A6B9-20D1A1E3E4BF}"/>
              </a:ext>
            </a:extLst>
          </p:cNvPr>
          <p:cNvGrpSpPr/>
          <p:nvPr userDrawn="1"/>
        </p:nvGrpSpPr>
        <p:grpSpPr>
          <a:xfrm>
            <a:off x="10683076" y="3985373"/>
            <a:ext cx="982410" cy="1061604"/>
            <a:chOff x="10810076" y="4556873"/>
            <a:chExt cx="982410" cy="1061604"/>
          </a:xfrm>
        </p:grpSpPr>
        <p:sp>
          <p:nvSpPr>
            <p:cNvPr id="36" name="Flowchart: Process 23">
              <a:extLst>
                <a:ext uri="{FF2B5EF4-FFF2-40B4-BE49-F238E27FC236}">
                  <a16:creationId xmlns:a16="http://schemas.microsoft.com/office/drawing/2014/main" id="{45EB5A40-9854-5F47-B783-E818758A9525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99376BC-3764-4E49-B348-2FB5AE5BB2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A8C096E-55C4-234F-AFBE-BC6185C6E5AD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9" name="Flowchart: Process 17">
              <a:extLst>
                <a:ext uri="{FF2B5EF4-FFF2-40B4-BE49-F238E27FC236}">
                  <a16:creationId xmlns:a16="http://schemas.microsoft.com/office/drawing/2014/main" id="{BA3E952A-7FF7-6043-851E-DE21B548001F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17DB2BC-9E16-FD44-87C4-2696EA1490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EA720C4-56F6-C344-BD27-A8B398E3701E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42" name="Flowchart: Process 20">
              <a:extLst>
                <a:ext uri="{FF2B5EF4-FFF2-40B4-BE49-F238E27FC236}">
                  <a16:creationId xmlns:a16="http://schemas.microsoft.com/office/drawing/2014/main" id="{86DB9CF8-536C-5643-BF3F-1C24EC104F49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FB06E1E-5813-4245-A9F3-B60729EF1F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0988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AE7361-EA07-AD40-8D15-6A32D64C3913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0" name="Flowchart: Process 17">
              <a:extLst>
                <a:ext uri="{FF2B5EF4-FFF2-40B4-BE49-F238E27FC236}">
                  <a16:creationId xmlns:a16="http://schemas.microsoft.com/office/drawing/2014/main" id="{6B9BF740-A1EE-1B43-84E9-CF1B696E93A7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B617294-C07B-7846-BA34-2693613494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C9052A5-4AED-6245-A2F7-DE551528812D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28" name="Flowchart: Process 20">
              <a:extLst>
                <a:ext uri="{FF2B5EF4-FFF2-40B4-BE49-F238E27FC236}">
                  <a16:creationId xmlns:a16="http://schemas.microsoft.com/office/drawing/2014/main" id="{5735675A-BF5D-1741-91B3-7888EC04121E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BCE95EB-FCAF-004A-82B8-CB79E044E9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285CEC9-B878-6D42-9842-B5A3F5F67DC2}"/>
              </a:ext>
            </a:extLst>
          </p:cNvPr>
          <p:cNvGrpSpPr/>
          <p:nvPr userDrawn="1"/>
        </p:nvGrpSpPr>
        <p:grpSpPr>
          <a:xfrm>
            <a:off x="10666225" y="1234627"/>
            <a:ext cx="982410" cy="1061604"/>
            <a:chOff x="10793225" y="1882327"/>
            <a:chExt cx="982410" cy="1061604"/>
          </a:xfrm>
        </p:grpSpPr>
        <p:sp>
          <p:nvSpPr>
            <p:cNvPr id="31" name="Flowchart: Process 23">
              <a:extLst>
                <a:ext uri="{FF2B5EF4-FFF2-40B4-BE49-F238E27FC236}">
                  <a16:creationId xmlns:a16="http://schemas.microsoft.com/office/drawing/2014/main" id="{A3257B1D-0B8C-4B47-9A10-B210352D4CE9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EAA2C51-AF68-1A42-A3BE-D656DDF49E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67DB2F0-A70A-6546-A573-A615A3D4C581}"/>
              </a:ext>
            </a:extLst>
          </p:cNvPr>
          <p:cNvGrpSpPr/>
          <p:nvPr userDrawn="1"/>
        </p:nvGrpSpPr>
        <p:grpSpPr>
          <a:xfrm>
            <a:off x="10674661" y="2543802"/>
            <a:ext cx="990825" cy="1061604"/>
            <a:chOff x="10801661" y="3191502"/>
            <a:chExt cx="990825" cy="1061604"/>
          </a:xfrm>
        </p:grpSpPr>
        <p:sp>
          <p:nvSpPr>
            <p:cNvPr id="34" name="Flowchart: Process 22">
              <a:extLst>
                <a:ext uri="{FF2B5EF4-FFF2-40B4-BE49-F238E27FC236}">
                  <a16:creationId xmlns:a16="http://schemas.microsoft.com/office/drawing/2014/main" id="{90E784B1-DDFA-2749-867B-1E2ECD1BCC6F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89E5893-021F-4B44-9233-1361C0C1E8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8450E58-E6F5-A44B-B982-29F912FC8BEE}"/>
              </a:ext>
            </a:extLst>
          </p:cNvPr>
          <p:cNvGrpSpPr/>
          <p:nvPr userDrawn="1"/>
        </p:nvGrpSpPr>
        <p:grpSpPr>
          <a:xfrm>
            <a:off x="10683076" y="3909173"/>
            <a:ext cx="982410" cy="1061604"/>
            <a:chOff x="10810076" y="4556873"/>
            <a:chExt cx="982410" cy="1061604"/>
          </a:xfrm>
        </p:grpSpPr>
        <p:sp>
          <p:nvSpPr>
            <p:cNvPr id="37" name="Flowchart: Process 23">
              <a:extLst>
                <a:ext uri="{FF2B5EF4-FFF2-40B4-BE49-F238E27FC236}">
                  <a16:creationId xmlns:a16="http://schemas.microsoft.com/office/drawing/2014/main" id="{3867F053-4217-414C-BE7B-753C578451BF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9D191FE-DEF9-AA44-91D2-4AD99EED24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F118D60-4180-8C44-B44C-E4CF40522CD8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0" name="Flowchart: Process 17">
              <a:extLst>
                <a:ext uri="{FF2B5EF4-FFF2-40B4-BE49-F238E27FC236}">
                  <a16:creationId xmlns:a16="http://schemas.microsoft.com/office/drawing/2014/main" id="{59A2796C-9B38-6248-A183-105FD1B17982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244B72E-3C90-724A-B3E6-A8F178998C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A8509FE-FBEF-4E4A-9021-EAB06BAD815D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3" name="Flowchart: Process 20">
              <a:extLst>
                <a:ext uri="{FF2B5EF4-FFF2-40B4-BE49-F238E27FC236}">
                  <a16:creationId xmlns:a16="http://schemas.microsoft.com/office/drawing/2014/main" id="{A31EC625-C0EA-7540-849F-0AF70CF9A87C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8AAAE88D-9AF7-7045-BC04-E1B54DBFC2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6742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BEF3300C-3625-4EBA-95EA-CE8B5D877B3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6389C3-7444-45E2-9231-0E268C424C9E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BC0CC70-C23F-854A-A06E-182A3EA85199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7" name="Flowchart: Process 17">
              <a:extLst>
                <a:ext uri="{FF2B5EF4-FFF2-40B4-BE49-F238E27FC236}">
                  <a16:creationId xmlns:a16="http://schemas.microsoft.com/office/drawing/2014/main" id="{89880F84-9CE6-8D4E-9B56-8533E0FB78E1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B322781-E642-0D42-A901-7A0B20E07A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413CEAF-4C95-DF4B-8706-90A35A7009DF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30" name="Flowchart: Process 20">
              <a:extLst>
                <a:ext uri="{FF2B5EF4-FFF2-40B4-BE49-F238E27FC236}">
                  <a16:creationId xmlns:a16="http://schemas.microsoft.com/office/drawing/2014/main" id="{4ED072CD-C801-8344-B19D-7A4E8B6A1E92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E2F786C-5062-7D4D-8496-D7D2AA90F3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00A367F-426A-CD4B-B4E6-1406E49D3A43}"/>
              </a:ext>
            </a:extLst>
          </p:cNvPr>
          <p:cNvGrpSpPr/>
          <p:nvPr userDrawn="1"/>
        </p:nvGrpSpPr>
        <p:grpSpPr>
          <a:xfrm>
            <a:off x="10666225" y="1234627"/>
            <a:ext cx="982410" cy="1061604"/>
            <a:chOff x="10793225" y="1882327"/>
            <a:chExt cx="982410" cy="1061604"/>
          </a:xfrm>
        </p:grpSpPr>
        <p:sp>
          <p:nvSpPr>
            <p:cNvPr id="36" name="Flowchart: Process 23">
              <a:extLst>
                <a:ext uri="{FF2B5EF4-FFF2-40B4-BE49-F238E27FC236}">
                  <a16:creationId xmlns:a16="http://schemas.microsoft.com/office/drawing/2014/main" id="{D8FA0CF1-4C91-3D4B-9B91-7E000B0CA480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AC5E4D0-F162-0947-8BC8-91FA102DE1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B7AB71-2257-0243-8F3F-BA438DDD843C}"/>
              </a:ext>
            </a:extLst>
          </p:cNvPr>
          <p:cNvGrpSpPr/>
          <p:nvPr userDrawn="1"/>
        </p:nvGrpSpPr>
        <p:grpSpPr>
          <a:xfrm>
            <a:off x="10674661" y="2543802"/>
            <a:ext cx="990825" cy="1061604"/>
            <a:chOff x="10801661" y="3191502"/>
            <a:chExt cx="990825" cy="1061604"/>
          </a:xfrm>
        </p:grpSpPr>
        <p:sp>
          <p:nvSpPr>
            <p:cNvPr id="39" name="Flowchart: Process 22">
              <a:extLst>
                <a:ext uri="{FF2B5EF4-FFF2-40B4-BE49-F238E27FC236}">
                  <a16:creationId xmlns:a16="http://schemas.microsoft.com/office/drawing/2014/main" id="{08A3DB6B-B0BD-604D-831A-9BD5AA3FDC17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488CBDB-A6A1-5544-9C95-05BB8F4F4C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D36DA5B-CFE9-5E42-9858-66DFF4E10BDE}"/>
              </a:ext>
            </a:extLst>
          </p:cNvPr>
          <p:cNvGrpSpPr/>
          <p:nvPr userDrawn="1"/>
        </p:nvGrpSpPr>
        <p:grpSpPr>
          <a:xfrm>
            <a:off x="10683076" y="3909173"/>
            <a:ext cx="982410" cy="1061604"/>
            <a:chOff x="10810076" y="4556873"/>
            <a:chExt cx="982410" cy="1061604"/>
          </a:xfrm>
        </p:grpSpPr>
        <p:sp>
          <p:nvSpPr>
            <p:cNvPr id="42" name="Flowchart: Process 23">
              <a:extLst>
                <a:ext uri="{FF2B5EF4-FFF2-40B4-BE49-F238E27FC236}">
                  <a16:creationId xmlns:a16="http://schemas.microsoft.com/office/drawing/2014/main" id="{3A745C27-C075-9341-A463-8597D1A1BED3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C2D8D67-3E0C-4245-8FF9-299ED6CB08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F50778A-FCE5-B54F-BCDE-DA62533A35A9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5" name="Flowchart: Process 17">
              <a:extLst>
                <a:ext uri="{FF2B5EF4-FFF2-40B4-BE49-F238E27FC236}">
                  <a16:creationId xmlns:a16="http://schemas.microsoft.com/office/drawing/2014/main" id="{D531B2C0-2528-5943-9B92-6441D4B15C23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C9A7FA1-4D4C-264D-A543-D93887475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DDD8A04-DB7B-A643-85A2-3EF6188A4E6B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8" name="Flowchart: Process 20">
              <a:extLst>
                <a:ext uri="{FF2B5EF4-FFF2-40B4-BE49-F238E27FC236}">
                  <a16:creationId xmlns:a16="http://schemas.microsoft.com/office/drawing/2014/main" id="{D887489A-55C3-F44D-AED0-2767D4A4CBA7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C1A3690-9D6C-154B-BC61-44F8AD3176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55434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 dirty="0"/>
              <a:t>Objectives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84ACC7-3A15-054F-80F2-39FED25C1F15}"/>
              </a:ext>
            </a:extLst>
          </p:cNvPr>
          <p:cNvGrpSpPr/>
          <p:nvPr userDrawn="1"/>
        </p:nvGrpSpPr>
        <p:grpSpPr>
          <a:xfrm>
            <a:off x="2720789" y="1477720"/>
            <a:ext cx="3200400" cy="4294430"/>
            <a:chOff x="901261" y="1477720"/>
            <a:chExt cx="3200400" cy="4294430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62F86551-17BC-1F4D-9F3A-7B4875FAB82C}"/>
                </a:ext>
              </a:extLst>
            </p:cNvPr>
            <p:cNvSpPr/>
            <p:nvPr userDrawn="1"/>
          </p:nvSpPr>
          <p:spPr>
            <a:xfrm>
              <a:off x="901261" y="1477720"/>
              <a:ext cx="3200400" cy="4294430"/>
            </a:xfrm>
            <a:prstGeom prst="roundRect">
              <a:avLst>
                <a:gd name="adj" fmla="val 616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9A31CF2-A7B1-2749-873A-5BFB465353D4}"/>
                </a:ext>
              </a:extLst>
            </p:cNvPr>
            <p:cNvSpPr/>
            <p:nvPr userDrawn="1"/>
          </p:nvSpPr>
          <p:spPr>
            <a:xfrm>
              <a:off x="901261" y="2134217"/>
              <a:ext cx="3200400" cy="1879600"/>
            </a:xfrm>
            <a:prstGeom prst="rect">
              <a:avLst/>
            </a:prstGeom>
            <a:solidFill>
              <a:srgbClr val="C6D5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0569E1C-12F3-2B4C-A00C-9D5C979160C5}"/>
                </a:ext>
              </a:extLst>
            </p:cNvPr>
            <p:cNvSpPr/>
            <p:nvPr userDrawn="1"/>
          </p:nvSpPr>
          <p:spPr>
            <a:xfrm flipV="1">
              <a:off x="901261" y="1493174"/>
              <a:ext cx="3200400" cy="6450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0208D7E-8928-E540-BE62-FFE7B7217131}"/>
              </a:ext>
            </a:extLst>
          </p:cNvPr>
          <p:cNvGrpSpPr/>
          <p:nvPr userDrawn="1"/>
        </p:nvGrpSpPr>
        <p:grpSpPr>
          <a:xfrm>
            <a:off x="6307443" y="1477720"/>
            <a:ext cx="3200401" cy="4294430"/>
            <a:chOff x="4495799" y="1477720"/>
            <a:chExt cx="3200401" cy="4294430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6B5BB1E6-F415-3043-868C-BE24BC244391}"/>
                </a:ext>
              </a:extLst>
            </p:cNvPr>
            <p:cNvSpPr/>
            <p:nvPr userDrawn="1"/>
          </p:nvSpPr>
          <p:spPr>
            <a:xfrm>
              <a:off x="4495799" y="1477720"/>
              <a:ext cx="3200401" cy="4294430"/>
            </a:xfrm>
            <a:prstGeom prst="roundRect">
              <a:avLst>
                <a:gd name="adj" fmla="val 616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93D8AC1-E4FC-0244-974B-65FC86A1C60F}"/>
                </a:ext>
              </a:extLst>
            </p:cNvPr>
            <p:cNvSpPr/>
            <p:nvPr userDrawn="1"/>
          </p:nvSpPr>
          <p:spPr>
            <a:xfrm>
              <a:off x="4495800" y="2134217"/>
              <a:ext cx="3200400" cy="1879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E2AE9C6-1E94-2E4B-A938-5328AE48657A}"/>
                </a:ext>
              </a:extLst>
            </p:cNvPr>
            <p:cNvSpPr/>
            <p:nvPr userDrawn="1"/>
          </p:nvSpPr>
          <p:spPr>
            <a:xfrm flipV="1">
              <a:off x="4495800" y="1493174"/>
              <a:ext cx="3200400" cy="645075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Content Placeholder 17">
            <a:extLst>
              <a:ext uri="{FF2B5EF4-FFF2-40B4-BE49-F238E27FC236}">
                <a16:creationId xmlns:a16="http://schemas.microsoft.com/office/drawing/2014/main" id="{B3FA4BB9-DB16-9749-AE9B-39072D69506D}"/>
              </a:ext>
            </a:extLst>
          </p:cNvPr>
          <p:cNvSpPr>
            <a:spLocks noGrp="1"/>
          </p:cNvSpPr>
          <p:nvPr userDrawn="1">
            <p:ph sz="quarter" idx="10" hasCustomPrompt="1"/>
          </p:nvPr>
        </p:nvSpPr>
        <p:spPr>
          <a:xfrm>
            <a:off x="2718161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Content Placeholder 17">
            <a:extLst>
              <a:ext uri="{FF2B5EF4-FFF2-40B4-BE49-F238E27FC236}">
                <a16:creationId xmlns:a16="http://schemas.microsoft.com/office/drawing/2014/main" id="{BC3739E6-AEF1-5C49-9F8D-54E5E783DDBD}"/>
              </a:ext>
            </a:extLst>
          </p:cNvPr>
          <p:cNvSpPr>
            <a:spLocks noGrp="1"/>
          </p:cNvSpPr>
          <p:nvPr userDrawn="1">
            <p:ph sz="quarter" idx="11" hasCustomPrompt="1"/>
          </p:nvPr>
        </p:nvSpPr>
        <p:spPr>
          <a:xfrm>
            <a:off x="2718161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0" name="Content Placeholder 17">
            <a:extLst>
              <a:ext uri="{FF2B5EF4-FFF2-40B4-BE49-F238E27FC236}">
                <a16:creationId xmlns:a16="http://schemas.microsoft.com/office/drawing/2014/main" id="{5BDCE44E-ECE9-7741-A319-32F929D650AC}"/>
              </a:ext>
            </a:extLst>
          </p:cNvPr>
          <p:cNvSpPr>
            <a:spLocks noGrp="1"/>
          </p:cNvSpPr>
          <p:nvPr userDrawn="1">
            <p:ph sz="quarter" idx="12" hasCustomPrompt="1"/>
          </p:nvPr>
        </p:nvSpPr>
        <p:spPr>
          <a:xfrm>
            <a:off x="6307444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1" name="Content Placeholder 17">
            <a:extLst>
              <a:ext uri="{FF2B5EF4-FFF2-40B4-BE49-F238E27FC236}">
                <a16:creationId xmlns:a16="http://schemas.microsoft.com/office/drawing/2014/main" id="{3487E483-E252-644F-AEAD-36BC1F1BB8A3}"/>
              </a:ext>
            </a:extLst>
          </p:cNvPr>
          <p:cNvSpPr>
            <a:spLocks noGrp="1"/>
          </p:cNvSpPr>
          <p:nvPr userDrawn="1">
            <p:ph sz="quarter" idx="13" hasCustomPrompt="1"/>
          </p:nvPr>
        </p:nvSpPr>
        <p:spPr>
          <a:xfrm>
            <a:off x="6307444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227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2D9B9B-DD2F-6F4B-8733-4CAB9BC58C29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0" name="Flowchart: Process 17">
              <a:extLst>
                <a:ext uri="{FF2B5EF4-FFF2-40B4-BE49-F238E27FC236}">
                  <a16:creationId xmlns:a16="http://schemas.microsoft.com/office/drawing/2014/main" id="{84937B7B-6AD1-794E-AD30-862F2C5C6CF3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4FD1411-16CD-6046-A868-728492CA44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E3B239F-7012-534B-BB8C-24DE17122DD4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29" name="Flowchart: Process 20">
              <a:extLst>
                <a:ext uri="{FF2B5EF4-FFF2-40B4-BE49-F238E27FC236}">
                  <a16:creationId xmlns:a16="http://schemas.microsoft.com/office/drawing/2014/main" id="{8D3339E7-C3C5-6348-9015-AE8FDCF20076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8E65C14-3E24-7147-B14F-F4CB12A89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D7A2C83-449B-F44F-865C-C105ACD0B309}"/>
              </a:ext>
            </a:extLst>
          </p:cNvPr>
          <p:cNvGrpSpPr/>
          <p:nvPr userDrawn="1"/>
        </p:nvGrpSpPr>
        <p:grpSpPr>
          <a:xfrm>
            <a:off x="10657810" y="516956"/>
            <a:ext cx="990825" cy="1061604"/>
            <a:chOff x="10784810" y="516956"/>
            <a:chExt cx="990825" cy="1061604"/>
          </a:xfrm>
        </p:grpSpPr>
        <p:sp>
          <p:nvSpPr>
            <p:cNvPr id="32" name="Flowchart: Process 22">
              <a:extLst>
                <a:ext uri="{FF2B5EF4-FFF2-40B4-BE49-F238E27FC236}">
                  <a16:creationId xmlns:a16="http://schemas.microsoft.com/office/drawing/2014/main" id="{E41E9897-FF52-F441-BBBA-88D04C07E6D8}"/>
                </a:ext>
              </a:extLst>
            </p:cNvPr>
            <p:cNvSpPr/>
            <p:nvPr userDrawn="1"/>
          </p:nvSpPr>
          <p:spPr>
            <a:xfrm>
              <a:off x="11609314" y="516956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4172F35-1DB4-EC4C-BAFC-337F85AF5E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784810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2B0A7AC-4648-794C-936D-5F304E7D2D47}"/>
              </a:ext>
            </a:extLst>
          </p:cNvPr>
          <p:cNvGrpSpPr/>
          <p:nvPr userDrawn="1"/>
        </p:nvGrpSpPr>
        <p:grpSpPr>
          <a:xfrm>
            <a:off x="10666225" y="1882327"/>
            <a:ext cx="982410" cy="1061604"/>
            <a:chOff x="10793225" y="1882327"/>
            <a:chExt cx="982410" cy="1061604"/>
          </a:xfrm>
        </p:grpSpPr>
        <p:sp>
          <p:nvSpPr>
            <p:cNvPr id="35" name="Flowchart: Process 23">
              <a:extLst>
                <a:ext uri="{FF2B5EF4-FFF2-40B4-BE49-F238E27FC236}">
                  <a16:creationId xmlns:a16="http://schemas.microsoft.com/office/drawing/2014/main" id="{88BCB036-AE85-E54C-9344-3A74C1D2DACF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B3A2AAD-0700-674F-A929-4DEED671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90BC3D6-8443-0540-BD37-21BC49F029C2}"/>
              </a:ext>
            </a:extLst>
          </p:cNvPr>
          <p:cNvGrpSpPr/>
          <p:nvPr userDrawn="1"/>
        </p:nvGrpSpPr>
        <p:grpSpPr>
          <a:xfrm>
            <a:off x="10674661" y="3191502"/>
            <a:ext cx="990825" cy="1061604"/>
            <a:chOff x="10801661" y="3191502"/>
            <a:chExt cx="990825" cy="1061604"/>
          </a:xfrm>
        </p:grpSpPr>
        <p:sp>
          <p:nvSpPr>
            <p:cNvPr id="38" name="Flowchart: Process 22">
              <a:extLst>
                <a:ext uri="{FF2B5EF4-FFF2-40B4-BE49-F238E27FC236}">
                  <a16:creationId xmlns:a16="http://schemas.microsoft.com/office/drawing/2014/main" id="{BB0F6FCD-6542-2148-9208-D12F60E6B931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120B3B3-BB5F-1044-8433-735FD6F8E3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5BF56F6-75D9-804A-801B-2FE031DFA7DB}"/>
              </a:ext>
            </a:extLst>
          </p:cNvPr>
          <p:cNvGrpSpPr/>
          <p:nvPr userDrawn="1"/>
        </p:nvGrpSpPr>
        <p:grpSpPr>
          <a:xfrm>
            <a:off x="10683076" y="4556873"/>
            <a:ext cx="982410" cy="1061604"/>
            <a:chOff x="10810076" y="4556873"/>
            <a:chExt cx="982410" cy="1061604"/>
          </a:xfrm>
        </p:grpSpPr>
        <p:sp>
          <p:nvSpPr>
            <p:cNvPr id="41" name="Flowchart: Process 23">
              <a:extLst>
                <a:ext uri="{FF2B5EF4-FFF2-40B4-BE49-F238E27FC236}">
                  <a16:creationId xmlns:a16="http://schemas.microsoft.com/office/drawing/2014/main" id="{142CC7DD-F2D5-0A4E-829E-538932C572A6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D9515C9A-E5F8-114F-B5BE-7DFACD6463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9E2F77-DF9F-7B40-93DC-1FB90EAFF583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4" name="Flowchart: Process 17">
              <a:extLst>
                <a:ext uri="{FF2B5EF4-FFF2-40B4-BE49-F238E27FC236}">
                  <a16:creationId xmlns:a16="http://schemas.microsoft.com/office/drawing/2014/main" id="{E4D47160-7309-1441-BF7F-B1CCC1B5CBB6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D386FE3-F5C4-624E-8547-914D954BA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FAB7E9-CB83-0B41-B505-6FA44EA3F7A8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7" name="Flowchart: Process 20">
              <a:extLst>
                <a:ext uri="{FF2B5EF4-FFF2-40B4-BE49-F238E27FC236}">
                  <a16:creationId xmlns:a16="http://schemas.microsoft.com/office/drawing/2014/main" id="{CFD4FC60-8D25-3C4B-A718-FCC18ED8A201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37430E2-B6BB-6B4D-8146-FC213297E2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3293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E383E8F3-63D6-47A1-AF40-808DDF1530C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2C960D0-D2CD-4294-AA5A-BEB610D0A266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E2D9BBB-376D-0448-8525-A33881DC3A9B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8" name="Flowchart: Process 17">
              <a:extLst>
                <a:ext uri="{FF2B5EF4-FFF2-40B4-BE49-F238E27FC236}">
                  <a16:creationId xmlns:a16="http://schemas.microsoft.com/office/drawing/2014/main" id="{520C077D-6BFD-8F42-9844-8D76F4048D22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8BB12A44-E654-6844-AB90-C4C798BB92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5E088F4-200C-BE40-9CDF-C126C0D36135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31" name="Flowchart: Process 20">
              <a:extLst>
                <a:ext uri="{FF2B5EF4-FFF2-40B4-BE49-F238E27FC236}">
                  <a16:creationId xmlns:a16="http://schemas.microsoft.com/office/drawing/2014/main" id="{14B109AB-46F6-1545-B694-2EE76F3E1142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ECED4E3-2E2B-D64B-98C7-FC7E492469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0DF5165-5744-AD44-9017-39689F4BE9C0}"/>
              </a:ext>
            </a:extLst>
          </p:cNvPr>
          <p:cNvGrpSpPr/>
          <p:nvPr userDrawn="1"/>
        </p:nvGrpSpPr>
        <p:grpSpPr>
          <a:xfrm>
            <a:off x="10657810" y="516956"/>
            <a:ext cx="990825" cy="1061604"/>
            <a:chOff x="10784810" y="516956"/>
            <a:chExt cx="990825" cy="1061604"/>
          </a:xfrm>
        </p:grpSpPr>
        <p:sp>
          <p:nvSpPr>
            <p:cNvPr id="34" name="Flowchart: Process 22">
              <a:extLst>
                <a:ext uri="{FF2B5EF4-FFF2-40B4-BE49-F238E27FC236}">
                  <a16:creationId xmlns:a16="http://schemas.microsoft.com/office/drawing/2014/main" id="{160A1DB5-5FEC-4A4F-BB3E-FB4CADB6D39D}"/>
                </a:ext>
              </a:extLst>
            </p:cNvPr>
            <p:cNvSpPr/>
            <p:nvPr userDrawn="1"/>
          </p:nvSpPr>
          <p:spPr>
            <a:xfrm>
              <a:off x="11609314" y="516956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E9E7C88-7A3A-0C44-9A2E-93B80A3657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784810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96C0060-6941-D440-9BC2-9249B17647E8}"/>
              </a:ext>
            </a:extLst>
          </p:cNvPr>
          <p:cNvGrpSpPr/>
          <p:nvPr userDrawn="1"/>
        </p:nvGrpSpPr>
        <p:grpSpPr>
          <a:xfrm>
            <a:off x="10666225" y="1882327"/>
            <a:ext cx="982410" cy="1061604"/>
            <a:chOff x="10793225" y="1882327"/>
            <a:chExt cx="982410" cy="1061604"/>
          </a:xfrm>
        </p:grpSpPr>
        <p:sp>
          <p:nvSpPr>
            <p:cNvPr id="37" name="Flowchart: Process 23">
              <a:extLst>
                <a:ext uri="{FF2B5EF4-FFF2-40B4-BE49-F238E27FC236}">
                  <a16:creationId xmlns:a16="http://schemas.microsoft.com/office/drawing/2014/main" id="{B80F731C-13D5-774F-BFB4-AFB68915E0A2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43B2EFF-DA86-B341-907B-8DA9B36F06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0F10B32-9429-5048-9C30-97BA20EF18AF}"/>
              </a:ext>
            </a:extLst>
          </p:cNvPr>
          <p:cNvGrpSpPr/>
          <p:nvPr userDrawn="1"/>
        </p:nvGrpSpPr>
        <p:grpSpPr>
          <a:xfrm>
            <a:off x="10674661" y="3191502"/>
            <a:ext cx="990825" cy="1061604"/>
            <a:chOff x="10801661" y="3191502"/>
            <a:chExt cx="990825" cy="1061604"/>
          </a:xfrm>
        </p:grpSpPr>
        <p:sp>
          <p:nvSpPr>
            <p:cNvPr id="40" name="Flowchart: Process 22">
              <a:extLst>
                <a:ext uri="{FF2B5EF4-FFF2-40B4-BE49-F238E27FC236}">
                  <a16:creationId xmlns:a16="http://schemas.microsoft.com/office/drawing/2014/main" id="{68573359-3556-1541-9214-71E4C6C92CAA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7FB1AD53-E3B8-D940-A68F-78FD4F306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89A454E-09E0-9C4C-95D5-9485B5E3C1D3}"/>
              </a:ext>
            </a:extLst>
          </p:cNvPr>
          <p:cNvGrpSpPr/>
          <p:nvPr userDrawn="1"/>
        </p:nvGrpSpPr>
        <p:grpSpPr>
          <a:xfrm>
            <a:off x="10683076" y="4556873"/>
            <a:ext cx="982410" cy="1061604"/>
            <a:chOff x="10810076" y="4556873"/>
            <a:chExt cx="982410" cy="1061604"/>
          </a:xfrm>
        </p:grpSpPr>
        <p:sp>
          <p:nvSpPr>
            <p:cNvPr id="43" name="Flowchart: Process 23">
              <a:extLst>
                <a:ext uri="{FF2B5EF4-FFF2-40B4-BE49-F238E27FC236}">
                  <a16:creationId xmlns:a16="http://schemas.microsoft.com/office/drawing/2014/main" id="{257364A8-F525-7848-8E2A-AD1FDC552DBC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1A93330B-42A3-154E-8E04-E2D57A852B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257120-3CD2-EE4C-B7ED-B977AC4A81D2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6" name="Flowchart: Process 17">
              <a:extLst>
                <a:ext uri="{FF2B5EF4-FFF2-40B4-BE49-F238E27FC236}">
                  <a16:creationId xmlns:a16="http://schemas.microsoft.com/office/drawing/2014/main" id="{654ED4A7-1706-AE48-B136-0D74D87E2EF7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4EBC079-1EC6-0049-8544-C4A7392731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EB440F6-33E0-864F-A54D-A01ECED7465B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9" name="Flowchart: Process 20">
              <a:extLst>
                <a:ext uri="{FF2B5EF4-FFF2-40B4-BE49-F238E27FC236}">
                  <a16:creationId xmlns:a16="http://schemas.microsoft.com/office/drawing/2014/main" id="{4C657535-6925-9B4D-A0B3-6D708B7D4F43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2111C83-1B5C-7342-AF34-50DD8564B1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9846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EF8646C7-D584-BC44-BB1D-8527CF37E98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627308" y="1830169"/>
            <a:ext cx="32639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586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278B735D-F1CB-4577-AAC9-23E3B236C10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5A859CC-D697-4E2E-94F4-6E40FB406CA5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E0EDBBA-2F4B-2A45-9953-021C79663BB9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64E84176-DE8F-E54F-ACC2-FD36F6CABCE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627308" y="1830169"/>
            <a:ext cx="32639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34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CF6B627F-CFB1-BC40-A516-FC9255B03C2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908800" y="1830169"/>
            <a:ext cx="44704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357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26C69B11-8A23-4677-8818-98E21AF0C23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6638EBD-8437-498D-8526-05CB36553D47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7B3FDCA-FCAD-6B41-8821-CB4540FF2B2A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A picture containing weapon&#10;&#10;Description automatically generated">
            <a:extLst>
              <a:ext uri="{FF2B5EF4-FFF2-40B4-BE49-F238E27FC236}">
                <a16:creationId xmlns:a16="http://schemas.microsoft.com/office/drawing/2014/main" id="{EFD90670-8E86-AD48-9DC4-3C548BD2DBB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908800" y="1830169"/>
            <a:ext cx="44704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302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31AFE3BE-4C00-A240-8B72-093CD810EA7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627308" y="1167635"/>
            <a:ext cx="3263900" cy="387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437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8EAFD936-A0C3-4F0E-B664-9DA8A29B312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2150BC7-E921-4E02-9C62-75B5B3C02251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6D7E527C-6320-4A47-936B-8D938C18BA8E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 descr="A picture containing weapon&#10;&#10;Description automatically generated">
            <a:extLst>
              <a:ext uri="{FF2B5EF4-FFF2-40B4-BE49-F238E27FC236}">
                <a16:creationId xmlns:a16="http://schemas.microsoft.com/office/drawing/2014/main" id="{B747BD45-53D8-7D46-9905-17B0D508675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627308" y="1167635"/>
            <a:ext cx="3263900" cy="387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94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0FB59D58-4598-D54F-AC2A-C55D2287E56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627308" y="469135"/>
            <a:ext cx="3263900" cy="5270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735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0CDA4314-82C6-45E6-ABFE-98E137F9A0E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BA07D36-012C-423E-B4DA-ABF57ADFA3EA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6A4AE665-5240-994A-8F7A-E71A6D276EAD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 descr="A picture containing weapon&#10;&#10;Description automatically generated">
            <a:extLst>
              <a:ext uri="{FF2B5EF4-FFF2-40B4-BE49-F238E27FC236}">
                <a16:creationId xmlns:a16="http://schemas.microsoft.com/office/drawing/2014/main" id="{9725BBC8-62DF-E44F-8E1B-97C9CBD8720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627308" y="469135"/>
            <a:ext cx="3263900" cy="5270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872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 dirty="0"/>
              <a:t>Objective Icons – Copy into slides as needed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21E388-8772-8A4C-87CF-4B40006A9A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97718" y="3761075"/>
            <a:ext cx="1892300" cy="189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85F3B4-4568-994A-BE62-102DEC2B6A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58877" y="3761075"/>
            <a:ext cx="1879600" cy="187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3F98C8-269D-034F-BDB2-EB6F1D73BD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05158" y="3761075"/>
            <a:ext cx="1892300" cy="1892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EB7C1A-D3B3-5A4E-BEC2-53815EEC820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151438" y="3761075"/>
            <a:ext cx="1892300" cy="1892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0458C24-ACE3-5C4F-9EEA-BEF6CBDE698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56698" y="3761075"/>
            <a:ext cx="1879600" cy="187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D00BF70-5F93-2041-8013-C956E7E61F3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00893" y="1172694"/>
            <a:ext cx="1892300" cy="18923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45EFA10-9769-BB44-A83F-155957EBC76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258877" y="1172694"/>
            <a:ext cx="1879600" cy="18796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4357545-313B-8D47-A77C-2D97DFDD0F5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201983" y="1172694"/>
            <a:ext cx="1892300" cy="18923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3FAC15F-54C7-FC49-97C1-6CCD1443260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157788" y="1172694"/>
            <a:ext cx="1879600" cy="18796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BD641F7-4588-784E-BEDC-5D712A4B2D5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56698" y="1172694"/>
            <a:ext cx="1879600" cy="1879600"/>
          </a:xfrm>
          <a:prstGeom prst="rect">
            <a:avLst/>
          </a:prstGeom>
        </p:spPr>
      </p:pic>
      <p:sp>
        <p:nvSpPr>
          <p:cNvPr id="46" name="Content Placeholder 17">
            <a:extLst>
              <a:ext uri="{FF2B5EF4-FFF2-40B4-BE49-F238E27FC236}">
                <a16:creationId xmlns:a16="http://schemas.microsoft.com/office/drawing/2014/main" id="{4095E841-074D-0448-932F-7B9B4A34DB4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revise</a:t>
            </a:r>
          </a:p>
        </p:txBody>
      </p:sp>
      <p:sp>
        <p:nvSpPr>
          <p:cNvPr id="47" name="Content Placeholder 17">
            <a:extLst>
              <a:ext uri="{FF2B5EF4-FFF2-40B4-BE49-F238E27FC236}">
                <a16:creationId xmlns:a16="http://schemas.microsoft.com/office/drawing/2014/main" id="{F43B446E-B054-E64C-877A-A529F483753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94313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develop</a:t>
            </a:r>
          </a:p>
        </p:txBody>
      </p:sp>
      <p:sp>
        <p:nvSpPr>
          <p:cNvPr id="48" name="Content Placeholder 17">
            <a:extLst>
              <a:ext uri="{FF2B5EF4-FFF2-40B4-BE49-F238E27FC236}">
                <a16:creationId xmlns:a16="http://schemas.microsoft.com/office/drawing/2014/main" id="{5E2C4F8D-D49E-3F4D-AEB0-118CAA262D5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65899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review</a:t>
            </a:r>
          </a:p>
        </p:txBody>
      </p:sp>
      <p:sp>
        <p:nvSpPr>
          <p:cNvPr id="49" name="Content Placeholder 17">
            <a:extLst>
              <a:ext uri="{FF2B5EF4-FFF2-40B4-BE49-F238E27FC236}">
                <a16:creationId xmlns:a16="http://schemas.microsoft.com/office/drawing/2014/main" id="{0C793AB4-83D8-AC43-B104-01DDC299419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02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recognize</a:t>
            </a:r>
          </a:p>
        </p:txBody>
      </p:sp>
      <p:sp>
        <p:nvSpPr>
          <p:cNvPr id="50" name="Content Placeholder 17">
            <a:extLst>
              <a:ext uri="{FF2B5EF4-FFF2-40B4-BE49-F238E27FC236}">
                <a16:creationId xmlns:a16="http://schemas.microsoft.com/office/drawing/2014/main" id="{C193F6FB-8A1C-6C45-B91F-259894CAD08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06684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identify</a:t>
            </a:r>
          </a:p>
        </p:txBody>
      </p:sp>
      <p:sp>
        <p:nvSpPr>
          <p:cNvPr id="51" name="Content Placeholder 17">
            <a:extLst>
              <a:ext uri="{FF2B5EF4-FFF2-40B4-BE49-F238E27FC236}">
                <a16:creationId xmlns:a16="http://schemas.microsoft.com/office/drawing/2014/main" id="{B8C8A977-1D5B-714B-8FEF-9C8DEE16551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demonstrate</a:t>
            </a:r>
          </a:p>
        </p:txBody>
      </p:sp>
      <p:sp>
        <p:nvSpPr>
          <p:cNvPr id="52" name="Content Placeholder 17">
            <a:extLst>
              <a:ext uri="{FF2B5EF4-FFF2-40B4-BE49-F238E27FC236}">
                <a16:creationId xmlns:a16="http://schemas.microsoft.com/office/drawing/2014/main" id="{C4F5B48F-F225-7C46-9F0A-FCCA9924451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943135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analyze</a:t>
            </a:r>
          </a:p>
        </p:txBody>
      </p:sp>
      <p:sp>
        <p:nvSpPr>
          <p:cNvPr id="53" name="Content Placeholder 17">
            <a:extLst>
              <a:ext uri="{FF2B5EF4-FFF2-40B4-BE49-F238E27FC236}">
                <a16:creationId xmlns:a16="http://schemas.microsoft.com/office/drawing/2014/main" id="{6BD5A81F-4AAB-8D41-9677-7F2455EB5E0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965899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define</a:t>
            </a:r>
          </a:p>
        </p:txBody>
      </p:sp>
      <p:sp>
        <p:nvSpPr>
          <p:cNvPr id="54" name="Content Placeholder 17">
            <a:extLst>
              <a:ext uri="{FF2B5EF4-FFF2-40B4-BE49-F238E27FC236}">
                <a16:creationId xmlns:a16="http://schemas.microsoft.com/office/drawing/2014/main" id="{929874B6-D03C-AF41-89B0-324F5562B73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002517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compare</a:t>
            </a:r>
          </a:p>
        </p:txBody>
      </p:sp>
      <p:sp>
        <p:nvSpPr>
          <p:cNvPr id="55" name="Content Placeholder 17">
            <a:extLst>
              <a:ext uri="{FF2B5EF4-FFF2-40B4-BE49-F238E27FC236}">
                <a16:creationId xmlns:a16="http://schemas.microsoft.com/office/drawing/2014/main" id="{0AED3037-4E10-AA4D-8E51-53E1F50A6F24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066845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assess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007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2309F196-208D-D34A-A2E9-A998D37D837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601908" y="456435"/>
            <a:ext cx="3289300" cy="5295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673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F80F2317-9223-4BA8-9FC4-4C635351D4E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89A774C-48E2-428E-AFB5-F4F1895FFE4E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EF0E29F-AC6B-2D47-AC92-84A156A40FD0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 descr="A picture containing weapon&#10;&#10;Description automatically generated">
            <a:extLst>
              <a:ext uri="{FF2B5EF4-FFF2-40B4-BE49-F238E27FC236}">
                <a16:creationId xmlns:a16="http://schemas.microsoft.com/office/drawing/2014/main" id="{1F7D8634-7AB0-0F4D-A9AC-825991D385F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601908" y="456435"/>
            <a:ext cx="3289300" cy="5295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760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trict Te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6046205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8" name="Flowchart: Manual Input 7">
            <a:extLst>
              <a:ext uri="{FF2B5EF4-FFF2-40B4-BE49-F238E27FC236}">
                <a16:creationId xmlns:a16="http://schemas.microsoft.com/office/drawing/2014/main" id="{79479C8A-9824-1844-A094-AEF3386F714F}"/>
              </a:ext>
            </a:extLst>
          </p:cNvPr>
          <p:cNvSpPr/>
          <p:nvPr userDrawn="1"/>
        </p:nvSpPr>
        <p:spPr>
          <a:xfrm>
            <a:off x="6351005" y="1204516"/>
            <a:ext cx="2743198" cy="5026884"/>
          </a:xfrm>
          <a:prstGeom prst="flowChartManualIn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/>
              <a:t>District Team</a:t>
            </a:r>
          </a:p>
        </p:txBody>
      </p:sp>
      <p:sp>
        <p:nvSpPr>
          <p:cNvPr id="20" name="Flowchart: Manual Input 8">
            <a:extLst>
              <a:ext uri="{FF2B5EF4-FFF2-40B4-BE49-F238E27FC236}">
                <a16:creationId xmlns:a16="http://schemas.microsoft.com/office/drawing/2014/main" id="{19552A8F-E5B8-F14C-B1C4-63660E5341F0}"/>
              </a:ext>
            </a:extLst>
          </p:cNvPr>
          <p:cNvSpPr/>
          <p:nvPr userDrawn="1"/>
        </p:nvSpPr>
        <p:spPr>
          <a:xfrm flipH="1">
            <a:off x="9200894" y="1204516"/>
            <a:ext cx="2743200" cy="5026884"/>
          </a:xfrm>
          <a:prstGeom prst="flowChartManualInput">
            <a:avLst/>
          </a:prstGeom>
          <a:solidFill>
            <a:srgbClr val="004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/>
              <a:t>District Team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850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trict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8" name="Flowchart: Manual Input 7">
            <a:extLst>
              <a:ext uri="{FF2B5EF4-FFF2-40B4-BE49-F238E27FC236}">
                <a16:creationId xmlns:a16="http://schemas.microsoft.com/office/drawing/2014/main" id="{79479C8A-9824-1844-A094-AEF3386F714F}"/>
              </a:ext>
            </a:extLst>
          </p:cNvPr>
          <p:cNvSpPr/>
          <p:nvPr userDrawn="1"/>
        </p:nvSpPr>
        <p:spPr>
          <a:xfrm>
            <a:off x="6736465" y="649230"/>
            <a:ext cx="4815069" cy="5586597"/>
          </a:xfrm>
          <a:prstGeom prst="flowChartManualIn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/>
              <a:t>District Team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345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3">
            <a:extLst>
              <a:ext uri="{FF2B5EF4-FFF2-40B4-BE49-F238E27FC236}">
                <a16:creationId xmlns:a16="http://schemas.microsoft.com/office/drawing/2014/main" id="{42D84BB0-65BD-D34C-AAFB-880B46F1D0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044" t="16712" r="41615" b="46086"/>
          <a:stretch/>
        </p:blipFill>
        <p:spPr>
          <a:xfrm flipH="1">
            <a:off x="0" y="3748"/>
            <a:ext cx="12192000" cy="6235006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38FF33D-4135-C742-A5CD-DE6A285D97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69F5DD-FECB-A94D-BA3B-C64E8520B12A}"/>
              </a:ext>
            </a:extLst>
          </p:cNvPr>
          <p:cNvSpPr/>
          <p:nvPr userDrawn="1"/>
        </p:nvSpPr>
        <p:spPr>
          <a:xfrm>
            <a:off x="0" y="-1"/>
            <a:ext cx="12192000" cy="1143001"/>
          </a:xfrm>
          <a:prstGeom prst="rect">
            <a:avLst/>
          </a:prstGeom>
          <a:gradFill>
            <a:gsLst>
              <a:gs pos="20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10AFE0-A20F-FF46-B97A-170E25A53BC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08DFB685-40B9-404E-B8DE-19C33E97EB9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9368589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716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sign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3">
            <a:extLst>
              <a:ext uri="{FF2B5EF4-FFF2-40B4-BE49-F238E27FC236}">
                <a16:creationId xmlns:a16="http://schemas.microsoft.com/office/drawing/2014/main" id="{DE45A395-9500-AC44-A439-C97D4BEFA9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044" t="16712" r="41615" b="42392"/>
          <a:stretch/>
        </p:blipFill>
        <p:spPr>
          <a:xfrm flipH="1">
            <a:off x="0" y="3748"/>
            <a:ext cx="12192000" cy="6854252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66291A1-A687-CE44-9457-5794239550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425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69F5DD-FECB-A94D-BA3B-C64E8520B12A}"/>
              </a:ext>
            </a:extLst>
          </p:cNvPr>
          <p:cNvSpPr/>
          <p:nvPr userDrawn="1"/>
        </p:nvSpPr>
        <p:spPr>
          <a:xfrm>
            <a:off x="0" y="-1"/>
            <a:ext cx="12192000" cy="1143001"/>
          </a:xfrm>
          <a:prstGeom prst="rect">
            <a:avLst/>
          </a:prstGeom>
          <a:gradFill>
            <a:gsLst>
              <a:gs pos="20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10AFE0-A20F-FF46-B97A-170E25A53BC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08DFB685-40B9-404E-B8DE-19C33E97EB9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9368589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257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at is N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4CAE529-2352-D349-92F5-82E6C575A79D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b="1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C7D6EE5A-4E0D-184F-9244-AF6ABB3869C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chemeClr val="bg1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What is Next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FC42C03D-E047-418F-9890-496FD162A2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30417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bg1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473D6F-103B-E644-B552-C8310F59EE1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77250" y="1651657"/>
            <a:ext cx="4514067" cy="45445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224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hat is N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F2F6CD-EF06-7F4D-A5D8-DA2C53A19B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4441" b="58552"/>
          <a:stretch/>
        </p:blipFill>
        <p:spPr>
          <a:xfrm>
            <a:off x="0" y="1"/>
            <a:ext cx="12173090" cy="21210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C69F5DD-FECB-A94D-BA3B-C64E8520B12A}"/>
              </a:ext>
            </a:extLst>
          </p:cNvPr>
          <p:cNvSpPr/>
          <p:nvPr userDrawn="1"/>
        </p:nvSpPr>
        <p:spPr>
          <a:xfrm>
            <a:off x="-1" y="-1"/>
            <a:ext cx="7767688" cy="1143001"/>
          </a:xfrm>
          <a:prstGeom prst="rect">
            <a:avLst/>
          </a:prstGeom>
          <a:gradFill>
            <a:gsLst>
              <a:gs pos="20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43175759-C9E9-6A40-BA94-453A90075AFB}"/>
              </a:ext>
            </a:extLst>
          </p:cNvPr>
          <p:cNvSpPr txBox="1">
            <a:spLocks/>
          </p:cNvSpPr>
          <p:nvPr userDrawn="1"/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r>
              <a:rPr lang="en-US" dirty="0"/>
              <a:t>What is Next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10AFE0-A20F-FF46-B97A-170E25A53BC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63DC6B81-74D2-4741-99A0-DECF1DC2A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2416802"/>
            <a:ext cx="11197996" cy="3464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01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at is Next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What is Next?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8129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sign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93541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-dark bkgd Sessio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20005CCA-5AA3-C248-9FDC-FEBF6B11F05E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0238B23B-CA16-0A45-AC97-2EA8E506B740}"/>
              </a:ext>
            </a:extLst>
          </p:cNvPr>
          <p:cNvSpPr txBox="1">
            <a:spLocks/>
          </p:cNvSpPr>
          <p:nvPr userDrawn="1"/>
        </p:nvSpPr>
        <p:spPr>
          <a:xfrm>
            <a:off x="304800" y="-28739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000" kern="0" baseline="0" dirty="0">
                <a:solidFill>
                  <a:schemeClr val="bg1"/>
                </a:solidFill>
              </a:rPr>
              <a:t>Objective Icons – Copy into slides as needed 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B9E73382-43F7-2245-960D-D6DDFC9648E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revise</a:t>
            </a:r>
          </a:p>
        </p:txBody>
      </p:sp>
      <p:sp>
        <p:nvSpPr>
          <p:cNvPr id="23" name="Content Placeholder 17">
            <a:extLst>
              <a:ext uri="{FF2B5EF4-FFF2-40B4-BE49-F238E27FC236}">
                <a16:creationId xmlns:a16="http://schemas.microsoft.com/office/drawing/2014/main" id="{882665EA-E13B-6E49-B66F-78FAD44B93B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94313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develop</a:t>
            </a:r>
          </a:p>
        </p:txBody>
      </p:sp>
      <p:sp>
        <p:nvSpPr>
          <p:cNvPr id="24" name="Content Placeholder 17">
            <a:extLst>
              <a:ext uri="{FF2B5EF4-FFF2-40B4-BE49-F238E27FC236}">
                <a16:creationId xmlns:a16="http://schemas.microsoft.com/office/drawing/2014/main" id="{8E86F6FB-103D-3B40-8558-4F63EECDC32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65899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review</a:t>
            </a:r>
          </a:p>
        </p:txBody>
      </p:sp>
      <p:sp>
        <p:nvSpPr>
          <p:cNvPr id="25" name="Content Placeholder 17">
            <a:extLst>
              <a:ext uri="{FF2B5EF4-FFF2-40B4-BE49-F238E27FC236}">
                <a16:creationId xmlns:a16="http://schemas.microsoft.com/office/drawing/2014/main" id="{C2AA79A1-36CD-4649-BBEF-01564A40A68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02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recognize</a:t>
            </a:r>
          </a:p>
        </p:txBody>
      </p:sp>
      <p:sp>
        <p:nvSpPr>
          <p:cNvPr id="26" name="Content Placeholder 17">
            <a:extLst>
              <a:ext uri="{FF2B5EF4-FFF2-40B4-BE49-F238E27FC236}">
                <a16:creationId xmlns:a16="http://schemas.microsoft.com/office/drawing/2014/main" id="{3C82C4AC-55B7-244F-BD15-5293DCD1894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06684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identify</a:t>
            </a:r>
          </a:p>
        </p:txBody>
      </p:sp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CEA3A572-AAC2-C441-A755-131108858E7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demonstrate</a:t>
            </a:r>
          </a:p>
        </p:txBody>
      </p:sp>
      <p:sp>
        <p:nvSpPr>
          <p:cNvPr id="28" name="Content Placeholder 17">
            <a:extLst>
              <a:ext uri="{FF2B5EF4-FFF2-40B4-BE49-F238E27FC236}">
                <a16:creationId xmlns:a16="http://schemas.microsoft.com/office/drawing/2014/main" id="{3EC3F2C0-BBA5-754F-84CA-1C2AF2CB6F7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943135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analyze</a:t>
            </a:r>
          </a:p>
        </p:txBody>
      </p:sp>
      <p:sp>
        <p:nvSpPr>
          <p:cNvPr id="29" name="Content Placeholder 17">
            <a:extLst>
              <a:ext uri="{FF2B5EF4-FFF2-40B4-BE49-F238E27FC236}">
                <a16:creationId xmlns:a16="http://schemas.microsoft.com/office/drawing/2014/main" id="{BC0B5725-BCBD-4942-A790-A5FC9CB648A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965899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define</a:t>
            </a:r>
          </a:p>
        </p:txBody>
      </p:sp>
      <p:sp>
        <p:nvSpPr>
          <p:cNvPr id="30" name="Content Placeholder 17">
            <a:extLst>
              <a:ext uri="{FF2B5EF4-FFF2-40B4-BE49-F238E27FC236}">
                <a16:creationId xmlns:a16="http://schemas.microsoft.com/office/drawing/2014/main" id="{4A1325C4-88B5-1A47-838D-6F1DB95F37AC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002517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compare</a:t>
            </a:r>
          </a:p>
        </p:txBody>
      </p:sp>
      <p:sp>
        <p:nvSpPr>
          <p:cNvPr id="31" name="Content Placeholder 17">
            <a:extLst>
              <a:ext uri="{FF2B5EF4-FFF2-40B4-BE49-F238E27FC236}">
                <a16:creationId xmlns:a16="http://schemas.microsoft.com/office/drawing/2014/main" id="{1677B337-C7C0-5348-9013-39C5CC199AF1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066845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assess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7933BCE-32B7-9E43-A230-822D70921837}"/>
              </a:ext>
            </a:extLst>
          </p:cNvPr>
          <p:cNvGrpSpPr/>
          <p:nvPr userDrawn="1"/>
        </p:nvGrpSpPr>
        <p:grpSpPr>
          <a:xfrm>
            <a:off x="350331" y="506113"/>
            <a:ext cx="3200401" cy="2546181"/>
            <a:chOff x="350331" y="506113"/>
            <a:chExt cx="3200401" cy="254618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21C68E6-DDFC-134A-82DA-2E989895CC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56698" y="1172694"/>
              <a:ext cx="1879600" cy="1879600"/>
            </a:xfrm>
            <a:prstGeom prst="rect">
              <a:avLst/>
            </a:prstGeom>
          </p:spPr>
        </p:pic>
        <p:sp>
          <p:nvSpPr>
            <p:cNvPr id="34" name="Content Placeholder 17">
              <a:extLst>
                <a:ext uri="{FF2B5EF4-FFF2-40B4-BE49-F238E27FC236}">
                  <a16:creationId xmlns:a16="http://schemas.microsoft.com/office/drawing/2014/main" id="{4D9D673F-47B1-FC48-99D6-7CC9DCD2C7E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50331" y="50611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/>
                <a:t>Revise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7B59BB6-E737-674A-AC2F-4693AE676B27}"/>
              </a:ext>
            </a:extLst>
          </p:cNvPr>
          <p:cNvGrpSpPr/>
          <p:nvPr userDrawn="1"/>
        </p:nvGrpSpPr>
        <p:grpSpPr>
          <a:xfrm>
            <a:off x="2384108" y="506113"/>
            <a:ext cx="3200401" cy="2558881"/>
            <a:chOff x="2384108" y="506113"/>
            <a:chExt cx="3200401" cy="255888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43E129B-9DBE-6941-95D8-6C2371956D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100893" y="1172694"/>
              <a:ext cx="1892300" cy="1892300"/>
            </a:xfrm>
            <a:prstGeom prst="rect">
              <a:avLst/>
            </a:prstGeom>
          </p:spPr>
        </p:pic>
        <p:sp>
          <p:nvSpPr>
            <p:cNvPr id="37" name="Content Placeholder 17">
              <a:extLst>
                <a:ext uri="{FF2B5EF4-FFF2-40B4-BE49-F238E27FC236}">
                  <a16:creationId xmlns:a16="http://schemas.microsoft.com/office/drawing/2014/main" id="{2F62F45F-FA0C-C74F-9E75-580000718BC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384108" y="50611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/>
                <a:t>Develop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A75ACC9-9D3C-1544-A586-88C5DB3FF9A3}"/>
              </a:ext>
            </a:extLst>
          </p:cNvPr>
          <p:cNvGrpSpPr/>
          <p:nvPr userDrawn="1"/>
        </p:nvGrpSpPr>
        <p:grpSpPr>
          <a:xfrm>
            <a:off x="4438038" y="506593"/>
            <a:ext cx="3200401" cy="2545701"/>
            <a:chOff x="4438038" y="506593"/>
            <a:chExt cx="3200401" cy="254570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4B09D13-43A6-DF4B-8A4E-6CC7EB892A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157788" y="1172694"/>
              <a:ext cx="1879600" cy="1879600"/>
            </a:xfrm>
            <a:prstGeom prst="rect">
              <a:avLst/>
            </a:prstGeom>
          </p:spPr>
        </p:pic>
        <p:sp>
          <p:nvSpPr>
            <p:cNvPr id="40" name="Content Placeholder 17">
              <a:extLst>
                <a:ext uri="{FF2B5EF4-FFF2-40B4-BE49-F238E27FC236}">
                  <a16:creationId xmlns:a16="http://schemas.microsoft.com/office/drawing/2014/main" id="{AC4883AD-82EA-B644-B3F6-EF6FD015209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4438038" y="50659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/>
                <a:t>Review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E7FA3AD-A1B3-BB46-B56A-C071C87B9975}"/>
              </a:ext>
            </a:extLst>
          </p:cNvPr>
          <p:cNvGrpSpPr/>
          <p:nvPr userDrawn="1"/>
        </p:nvGrpSpPr>
        <p:grpSpPr>
          <a:xfrm>
            <a:off x="6490669" y="519293"/>
            <a:ext cx="3200401" cy="2545701"/>
            <a:chOff x="6490669" y="519293"/>
            <a:chExt cx="3200401" cy="254570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4DB654C-9240-3D4B-B2A5-736A526B1D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7201983" y="1172694"/>
              <a:ext cx="1892300" cy="1892300"/>
            </a:xfrm>
            <a:prstGeom prst="rect">
              <a:avLst/>
            </a:prstGeom>
          </p:spPr>
        </p:pic>
        <p:sp>
          <p:nvSpPr>
            <p:cNvPr id="43" name="Content Placeholder 17">
              <a:extLst>
                <a:ext uri="{FF2B5EF4-FFF2-40B4-BE49-F238E27FC236}">
                  <a16:creationId xmlns:a16="http://schemas.microsoft.com/office/drawing/2014/main" id="{F1E0A737-9713-204D-9855-7B7D65EB3CE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490669" y="51929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/>
                <a:t>Recognize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2D17443-BC15-E14B-B733-72AE496D84CF}"/>
              </a:ext>
            </a:extLst>
          </p:cNvPr>
          <p:cNvGrpSpPr/>
          <p:nvPr userDrawn="1"/>
        </p:nvGrpSpPr>
        <p:grpSpPr>
          <a:xfrm>
            <a:off x="8543300" y="519293"/>
            <a:ext cx="3200401" cy="2533001"/>
            <a:chOff x="8543300" y="519293"/>
            <a:chExt cx="3200401" cy="2533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D0C801E-C879-6D46-9595-644D7CC843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9258877" y="1172694"/>
              <a:ext cx="1879600" cy="1879600"/>
            </a:xfrm>
            <a:prstGeom prst="rect">
              <a:avLst/>
            </a:prstGeom>
          </p:spPr>
        </p:pic>
        <p:sp>
          <p:nvSpPr>
            <p:cNvPr id="46" name="Content Placeholder 17">
              <a:extLst>
                <a:ext uri="{FF2B5EF4-FFF2-40B4-BE49-F238E27FC236}">
                  <a16:creationId xmlns:a16="http://schemas.microsoft.com/office/drawing/2014/main" id="{CFF1A422-A083-3C4C-82FF-69B7E118495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543300" y="51929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/>
                <a:t>Identify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159A04F-062C-9149-BB97-26E42965B6C9}"/>
              </a:ext>
            </a:extLst>
          </p:cNvPr>
          <p:cNvGrpSpPr/>
          <p:nvPr userDrawn="1"/>
        </p:nvGrpSpPr>
        <p:grpSpPr>
          <a:xfrm>
            <a:off x="344297" y="3681245"/>
            <a:ext cx="3200401" cy="2533916"/>
            <a:chOff x="344297" y="3681245"/>
            <a:chExt cx="3200401" cy="253391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03D6F4E-D08B-C248-92B9-DD1409386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1056698" y="4335561"/>
              <a:ext cx="1879600" cy="1879600"/>
            </a:xfrm>
            <a:prstGeom prst="rect">
              <a:avLst/>
            </a:prstGeom>
          </p:spPr>
        </p:pic>
        <p:sp>
          <p:nvSpPr>
            <p:cNvPr id="49" name="Content Placeholder 17">
              <a:extLst>
                <a:ext uri="{FF2B5EF4-FFF2-40B4-BE49-F238E27FC236}">
                  <a16:creationId xmlns:a16="http://schemas.microsoft.com/office/drawing/2014/main" id="{AB9F3D7D-E30F-1241-8C49-2A66935A6BF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44297" y="3681245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/>
                <a:t>Demonstrate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6750E51-D9F9-8A41-B5CF-F4FE28F5DF7A}"/>
              </a:ext>
            </a:extLst>
          </p:cNvPr>
          <p:cNvGrpSpPr/>
          <p:nvPr userDrawn="1"/>
        </p:nvGrpSpPr>
        <p:grpSpPr>
          <a:xfrm>
            <a:off x="2399077" y="3693945"/>
            <a:ext cx="3200401" cy="2533916"/>
            <a:chOff x="2399077" y="3693945"/>
            <a:chExt cx="3200401" cy="253391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31A96D-DD5D-6445-AFC1-B9995BCF93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3097718" y="4335561"/>
              <a:ext cx="1892300" cy="1892300"/>
            </a:xfrm>
            <a:prstGeom prst="rect">
              <a:avLst/>
            </a:prstGeom>
          </p:spPr>
        </p:pic>
        <p:sp>
          <p:nvSpPr>
            <p:cNvPr id="53" name="Content Placeholder 17">
              <a:extLst>
                <a:ext uri="{FF2B5EF4-FFF2-40B4-BE49-F238E27FC236}">
                  <a16:creationId xmlns:a16="http://schemas.microsoft.com/office/drawing/2014/main" id="{73DE87A9-5561-BF4E-A257-97BFD65C9D1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399077" y="3693945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/>
                <a:t>Analyze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73053D4-DD53-D946-8F65-5FC14862BB6A}"/>
              </a:ext>
            </a:extLst>
          </p:cNvPr>
          <p:cNvGrpSpPr/>
          <p:nvPr userDrawn="1"/>
        </p:nvGrpSpPr>
        <p:grpSpPr>
          <a:xfrm>
            <a:off x="4446373" y="3698761"/>
            <a:ext cx="3200401" cy="2529100"/>
            <a:chOff x="4446373" y="3698761"/>
            <a:chExt cx="3200401" cy="25291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DF8DBC4-D1E0-314E-AD75-FBAD8EEEA7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5151438" y="4335561"/>
              <a:ext cx="1892300" cy="1892300"/>
            </a:xfrm>
            <a:prstGeom prst="rect">
              <a:avLst/>
            </a:prstGeom>
          </p:spPr>
        </p:pic>
        <p:sp>
          <p:nvSpPr>
            <p:cNvPr id="57" name="Content Placeholder 17">
              <a:extLst>
                <a:ext uri="{FF2B5EF4-FFF2-40B4-BE49-F238E27FC236}">
                  <a16:creationId xmlns:a16="http://schemas.microsoft.com/office/drawing/2014/main" id="{6E4816F9-ADDF-A84E-84E3-C42BB967E95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4446373" y="3698761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/>
                <a:t>Define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65F1A38-7356-CC4A-ADF3-BB1E8AC70F12}"/>
              </a:ext>
            </a:extLst>
          </p:cNvPr>
          <p:cNvGrpSpPr/>
          <p:nvPr userDrawn="1"/>
        </p:nvGrpSpPr>
        <p:grpSpPr>
          <a:xfrm>
            <a:off x="6500093" y="3698761"/>
            <a:ext cx="3200401" cy="2529100"/>
            <a:chOff x="6500093" y="3698761"/>
            <a:chExt cx="3200401" cy="25291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1BBE01D-2168-7140-B518-E160CC391D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7205158" y="4335561"/>
              <a:ext cx="1892300" cy="1892300"/>
            </a:xfrm>
            <a:prstGeom prst="rect">
              <a:avLst/>
            </a:prstGeom>
          </p:spPr>
        </p:pic>
        <p:sp>
          <p:nvSpPr>
            <p:cNvPr id="61" name="Content Placeholder 17">
              <a:extLst>
                <a:ext uri="{FF2B5EF4-FFF2-40B4-BE49-F238E27FC236}">
                  <a16:creationId xmlns:a16="http://schemas.microsoft.com/office/drawing/2014/main" id="{05583397-7B00-184D-A2E9-3729CD92C07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500093" y="3698761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/>
                <a:t>Compare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1D915DD-53E4-4747-BCB7-B921F0539628}"/>
              </a:ext>
            </a:extLst>
          </p:cNvPr>
          <p:cNvGrpSpPr/>
          <p:nvPr userDrawn="1"/>
        </p:nvGrpSpPr>
        <p:grpSpPr>
          <a:xfrm>
            <a:off x="8543299" y="3698521"/>
            <a:ext cx="3200401" cy="2516640"/>
            <a:chOff x="8543299" y="3698521"/>
            <a:chExt cx="3200401" cy="251664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6F4A693-7776-5A40-9B5B-17AFB75F34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9258877" y="4335561"/>
              <a:ext cx="1879600" cy="1879600"/>
            </a:xfrm>
            <a:prstGeom prst="rect">
              <a:avLst/>
            </a:prstGeom>
          </p:spPr>
        </p:pic>
        <p:sp>
          <p:nvSpPr>
            <p:cNvPr id="65" name="Content Placeholder 17">
              <a:extLst>
                <a:ext uri="{FF2B5EF4-FFF2-40B4-BE49-F238E27FC236}">
                  <a16:creationId xmlns:a16="http://schemas.microsoft.com/office/drawing/2014/main" id="{416A262D-7C48-1941-A5C5-8878F5620E1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543299" y="3698521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/>
                <a:t>Assess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8722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re-Ses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D4D7C0-AC55-4007-A49A-C960D79B6A69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0BC433-423F-554F-89D8-F950A5D666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651657"/>
            <a:ext cx="4544945" cy="4544945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lang="en-US" sz="3000" kern="1200">
                <a:solidFill>
                  <a:srgbClr val="FFF0A0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/>
            </a:pPr>
            <a:endParaRPr lang="en-US"/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B2CA6A1E-E598-4A46-9773-F74B6E8AEA37}"/>
              </a:ext>
            </a:extLst>
          </p:cNvPr>
          <p:cNvSpPr txBox="1">
            <a:spLocks/>
          </p:cNvSpPr>
          <p:nvPr userDrawn="1"/>
        </p:nvSpPr>
        <p:spPr>
          <a:xfrm>
            <a:off x="308863" y="260485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endParaRPr lang="en-US" sz="3600" b="1" kern="0">
              <a:solidFill>
                <a:schemeClr val="bg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3F2BDE6-F488-48D2-B800-75B1A331D63B}"/>
              </a:ext>
            </a:extLst>
          </p:cNvPr>
          <p:cNvSpPr/>
          <p:nvPr userDrawn="1"/>
        </p:nvSpPr>
        <p:spPr>
          <a:xfrm>
            <a:off x="1066800" y="1960477"/>
            <a:ext cx="3581400" cy="3555942"/>
          </a:xfrm>
          <a:prstGeom prst="ellipse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800000"/>
                </a:solidFill>
              </a:rPr>
              <a:t>Pre-Session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6A2F8220-0ED3-4C56-956E-F73B59FB153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6919" y="203690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 baseline="0">
                <a:solidFill>
                  <a:srgbClr val="EBEBEB"/>
                </a:solidFill>
                <a:latin typeface="Myriad Pro Semibold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138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out Room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AF1E198-FD14-41D5-AAE7-E891075B7047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875316"/>
            <a:ext cx="10515600" cy="735389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0A0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/>
              <a:t>Breakout Room Activity:</a:t>
            </a:r>
            <a:br>
              <a:rPr lang="en-US"/>
            </a:br>
            <a:r>
              <a:rPr lang="en-US"/>
              <a:t>Creating the Plan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3418116"/>
            <a:ext cx="934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1F324A3-8DB1-4F43-ABB6-4003D901613A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4297444-A706-0945-A71A-23F84F12CB47}"/>
              </a:ext>
            </a:extLst>
          </p:cNvPr>
          <p:cNvSpPr/>
          <p:nvPr userDrawn="1"/>
        </p:nvSpPr>
        <p:spPr>
          <a:xfrm>
            <a:off x="4984269" y="749558"/>
            <a:ext cx="2318231" cy="231114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ACC5556-2CD1-E34F-9928-C95235DB9E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4734" y="1390779"/>
            <a:ext cx="1257300" cy="1028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857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ole Room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CB350F8-6523-470C-A68B-73892BE8F629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bg1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DC76AF-BFFA-5044-ACBF-87E46F9B32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8BE3A7AF-63E5-4040-93B3-ADFF7AC813E0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b="1">
                <a:solidFill>
                  <a:schemeClr val="bg1"/>
                </a:solidFill>
                <a:latin typeface="+mj-lt"/>
              </a:rPr>
              <a:t>Whole Room Discussion</a:t>
            </a:r>
            <a:endParaRPr lang="en-US" sz="3600" b="1" kern="0">
              <a:solidFill>
                <a:schemeClr val="bg1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409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t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A60349-C28B-4FEC-9D8E-6344229DCD20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875316"/>
            <a:ext cx="10515600" cy="735389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0A0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/>
              <a:t>Question to answer in chat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3418116"/>
            <a:ext cx="934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1F324A3-8DB1-4F43-ABB6-4003D901613A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00D380-A9A4-E449-975D-7EEFC8EF8E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8391" y="709987"/>
            <a:ext cx="2356328" cy="23563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235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tags" Target="../tags/tag2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6D5D7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EA5701-5E83-7D46-B19B-065038132140}"/>
              </a:ext>
            </a:extLst>
          </p:cNvPr>
          <p:cNvSpPr/>
          <p:nvPr userDrawn="1"/>
        </p:nvSpPr>
        <p:spPr>
          <a:xfrm>
            <a:off x="2628" y="0"/>
            <a:ext cx="1218937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02AC3F-3D1B-9548-8162-91D8DB993118}"/>
              </a:ext>
            </a:extLst>
          </p:cNvPr>
          <p:cNvSpPr/>
          <p:nvPr userDrawn="1"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rgbClr val="772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EF3929-B2C3-4C46-A6CB-5FE9B556A044}"/>
              </a:ext>
            </a:extLst>
          </p:cNvPr>
          <p:cNvPicPr>
            <a:picLocks/>
          </p:cNvPicPr>
          <p:nvPr userDrawn="1"/>
        </p:nvPicPr>
        <p:blipFill>
          <a:blip r:embed="rId9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</p:spTree>
    <p:custDataLst>
      <p:tags r:id="rId95"/>
    </p:custDataLst>
    <p:extLst>
      <p:ext uri="{BB962C8B-B14F-4D97-AF65-F5344CB8AC3E}">
        <p14:creationId xmlns:p14="http://schemas.microsoft.com/office/powerpoint/2010/main" val="249513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838" r:id="rId2"/>
    <p:sldLayoutId id="2147483864" r:id="rId3"/>
    <p:sldLayoutId id="2147483837" r:id="rId4"/>
    <p:sldLayoutId id="2147483865" r:id="rId5"/>
    <p:sldLayoutId id="2147483749" r:id="rId6"/>
    <p:sldLayoutId id="2147483808" r:id="rId7"/>
    <p:sldLayoutId id="2147483796" r:id="rId8"/>
    <p:sldLayoutId id="2147483856" r:id="rId9"/>
    <p:sldLayoutId id="2147483854" r:id="rId10"/>
    <p:sldLayoutId id="2147483857" r:id="rId11"/>
    <p:sldLayoutId id="2147483841" r:id="rId12"/>
    <p:sldLayoutId id="2147483777" r:id="rId13"/>
    <p:sldLayoutId id="2147483839" r:id="rId14"/>
    <p:sldLayoutId id="2147483877" r:id="rId15"/>
    <p:sldLayoutId id="2147483782" r:id="rId16"/>
    <p:sldLayoutId id="2147483840" r:id="rId17"/>
    <p:sldLayoutId id="2147483784" r:id="rId18"/>
    <p:sldLayoutId id="2147483878" r:id="rId19"/>
    <p:sldLayoutId id="2147483810" r:id="rId20"/>
    <p:sldLayoutId id="2147483811" r:id="rId21"/>
    <p:sldLayoutId id="2147483812" r:id="rId22"/>
    <p:sldLayoutId id="2147483813" r:id="rId23"/>
    <p:sldLayoutId id="2147483814" r:id="rId24"/>
    <p:sldLayoutId id="2147483815" r:id="rId25"/>
    <p:sldLayoutId id="2147483816" r:id="rId26"/>
    <p:sldLayoutId id="2147483817" r:id="rId27"/>
    <p:sldLayoutId id="2147483822" r:id="rId28"/>
    <p:sldLayoutId id="2147483820" r:id="rId29"/>
    <p:sldLayoutId id="2147483818" r:id="rId30"/>
    <p:sldLayoutId id="2147483826" r:id="rId31"/>
    <p:sldLayoutId id="2147483827" r:id="rId32"/>
    <p:sldLayoutId id="2147483828" r:id="rId33"/>
    <p:sldLayoutId id="2147483819" r:id="rId34"/>
    <p:sldLayoutId id="2147483823" r:id="rId35"/>
    <p:sldLayoutId id="2147483824" r:id="rId36"/>
    <p:sldLayoutId id="2147483829" r:id="rId37"/>
    <p:sldLayoutId id="2147483831" r:id="rId38"/>
    <p:sldLayoutId id="2147483821" r:id="rId39"/>
    <p:sldLayoutId id="2147483825" r:id="rId40"/>
    <p:sldLayoutId id="2147483830" r:id="rId41"/>
    <p:sldLayoutId id="2147483832" r:id="rId42"/>
    <p:sldLayoutId id="2147483800" r:id="rId43"/>
    <p:sldLayoutId id="2147483833" r:id="rId44"/>
    <p:sldLayoutId id="2147483851" r:id="rId45"/>
    <p:sldLayoutId id="2147483842" r:id="rId46"/>
    <p:sldLayoutId id="2147483879" r:id="rId47"/>
    <p:sldLayoutId id="2147483843" r:id="rId48"/>
    <p:sldLayoutId id="2147483880" r:id="rId49"/>
    <p:sldLayoutId id="2147483844" r:id="rId50"/>
    <p:sldLayoutId id="2147483881" r:id="rId51"/>
    <p:sldLayoutId id="2147483845" r:id="rId52"/>
    <p:sldLayoutId id="2147483882" r:id="rId53"/>
    <p:sldLayoutId id="2147483846" r:id="rId54"/>
    <p:sldLayoutId id="2147483883" r:id="rId55"/>
    <p:sldLayoutId id="2147483847" r:id="rId56"/>
    <p:sldLayoutId id="2147483884" r:id="rId57"/>
    <p:sldLayoutId id="2147483848" r:id="rId58"/>
    <p:sldLayoutId id="2147483885" r:id="rId59"/>
    <p:sldLayoutId id="2147483849" r:id="rId60"/>
    <p:sldLayoutId id="2147483886" r:id="rId61"/>
    <p:sldLayoutId id="2147483876" r:id="rId62"/>
    <p:sldLayoutId id="2147483887" r:id="rId63"/>
    <p:sldLayoutId id="2147483872" r:id="rId64"/>
    <p:sldLayoutId id="2147483888" r:id="rId65"/>
    <p:sldLayoutId id="2147483873" r:id="rId66"/>
    <p:sldLayoutId id="2147483889" r:id="rId67"/>
    <p:sldLayoutId id="2147483874" r:id="rId68"/>
    <p:sldLayoutId id="2147483890" r:id="rId69"/>
    <p:sldLayoutId id="2147483875" r:id="rId70"/>
    <p:sldLayoutId id="2147483891" r:id="rId71"/>
    <p:sldLayoutId id="2147483870" r:id="rId72"/>
    <p:sldLayoutId id="2147483892" r:id="rId73"/>
    <p:sldLayoutId id="2147483871" r:id="rId74"/>
    <p:sldLayoutId id="2147483893" r:id="rId75"/>
    <p:sldLayoutId id="2147483869" r:id="rId76"/>
    <p:sldLayoutId id="2147483894" r:id="rId77"/>
    <p:sldLayoutId id="2147483867" r:id="rId78"/>
    <p:sldLayoutId id="2147483895" r:id="rId79"/>
    <p:sldLayoutId id="2147483868" r:id="rId80"/>
    <p:sldLayoutId id="2147483896" r:id="rId81"/>
    <p:sldLayoutId id="2147483850" r:id="rId82"/>
    <p:sldLayoutId id="2147483866" r:id="rId83"/>
    <p:sldLayoutId id="2147483834" r:id="rId84"/>
    <p:sldLayoutId id="2147483897" r:id="rId85"/>
    <p:sldLayoutId id="2147483860" r:id="rId86"/>
    <p:sldLayoutId id="2147483863" r:id="rId87"/>
    <p:sldLayoutId id="2147483858" r:id="rId88"/>
    <p:sldLayoutId id="2147483835" r:id="rId89"/>
    <p:sldLayoutId id="2147483898" r:id="rId90"/>
    <p:sldLayoutId id="2147483899" r:id="rId91"/>
    <p:sldLayoutId id="2147483900" r:id="rId92"/>
    <p:sldLayoutId id="2147483901" r:id="rId93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 i="0">
          <a:solidFill>
            <a:schemeClr val="tx2">
              <a:lumMod val="65000"/>
              <a:lumOff val="35000"/>
            </a:schemeClr>
          </a:solidFill>
          <a:latin typeface="Myriad Pro Light" charset="0"/>
          <a:ea typeface="Myriad Pro Light" charset="0"/>
          <a:cs typeface="Myriad Pro Light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SzPct val="87000"/>
        <a:buFont typeface="ArialUnicodeMS" charset="0"/>
        <a:buChar char="▸"/>
        <a:defRPr sz="2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63052"/>
        </a:buClr>
        <a:buSzPct val="80000"/>
        <a:buFont typeface="Wingdings" charset="0"/>
        <a:buChar char="§"/>
        <a:defRPr sz="18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Char char="•"/>
        <a:defRPr sz="18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charset="0"/>
        <a:buChar char="ü"/>
        <a:defRPr sz="16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4pPr>
      <a:lvl5pPr marL="2171700" indent="-3429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Courier New" charset="0"/>
        <a:buChar char="o"/>
        <a:defRPr sz="1600">
          <a:solidFill>
            <a:srgbClr val="063052"/>
          </a:solidFill>
          <a:latin typeface="+mn-lt"/>
          <a:ea typeface="ヒラギノ角ゴ Pro W3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9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0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06.xml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2.xml"/><Relationship Id="rId1" Type="http://schemas.openxmlformats.org/officeDocument/2006/relationships/tags" Target="../tags/tag10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1.xml"/><Relationship Id="rId1" Type="http://schemas.openxmlformats.org/officeDocument/2006/relationships/tags" Target="../tags/tag10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09.xml"/><Relationship Id="rId4" Type="http://schemas.openxmlformats.org/officeDocument/2006/relationships/image" Target="../media/image5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2.xml"/><Relationship Id="rId1" Type="http://schemas.openxmlformats.org/officeDocument/2006/relationships/tags" Target="../tags/tag1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2.xml"/><Relationship Id="rId1" Type="http://schemas.openxmlformats.org/officeDocument/2006/relationships/tags" Target="../tags/tag1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2.xml"/><Relationship Id="rId1" Type="http://schemas.openxmlformats.org/officeDocument/2006/relationships/tags" Target="../tags/tag1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2.xml"/><Relationship Id="rId1" Type="http://schemas.openxmlformats.org/officeDocument/2006/relationships/tags" Target="../tags/tag1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9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3.xml"/><Relationship Id="rId1" Type="http://schemas.openxmlformats.org/officeDocument/2006/relationships/tags" Target="../tags/tag1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7.xml"/><Relationship Id="rId1" Type="http://schemas.openxmlformats.org/officeDocument/2006/relationships/tags" Target="../tags/tag1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9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00.xml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1.xml"/><Relationship Id="rId1" Type="http://schemas.openxmlformats.org/officeDocument/2006/relationships/tags" Target="../tags/tag10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02.xml"/><Relationship Id="rId4" Type="http://schemas.openxmlformats.org/officeDocument/2006/relationships/image" Target="../media/image5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0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2.xml"/><Relationship Id="rId1" Type="http://schemas.openxmlformats.org/officeDocument/2006/relationships/tags" Target="../tags/tag10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29B22-29A3-4DCF-B774-2D61B489F14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66226" y="1921791"/>
            <a:ext cx="5812381" cy="3620028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0"/>
              </a:spcAft>
              <a:buClr>
                <a:srgbClr val="FFF0A0"/>
              </a:buClr>
            </a:pPr>
            <a:r>
              <a:rPr lang="en-US" b="1" dirty="0"/>
              <a:t>Re-name Yourself in Zoom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FFF0A0"/>
              </a:buClr>
              <a:tabLst>
                <a:tab pos="457200" algn="l"/>
              </a:tabLst>
            </a:pPr>
            <a:r>
              <a:rPr lang="en-US" sz="2400" dirty="0"/>
              <a:t>(include your role)</a:t>
            </a:r>
          </a:p>
          <a:p>
            <a:pPr>
              <a:spcBef>
                <a:spcPts val="600"/>
              </a:spcBef>
              <a:buClr>
                <a:srgbClr val="FFF0A0"/>
              </a:buClr>
              <a:tabLst>
                <a:tab pos="228600" algn="l"/>
              </a:tabLst>
            </a:pPr>
            <a:r>
              <a:rPr lang="en-US" sz="2600" dirty="0">
                <a:solidFill>
                  <a:schemeClr val="bg1"/>
                </a:solidFill>
              </a:rPr>
              <a:t>Example: AD Sandy Chen</a:t>
            </a:r>
          </a:p>
          <a:p>
            <a:pPr>
              <a:spcBef>
                <a:spcPts val="3600"/>
              </a:spcBef>
              <a:buClr>
                <a:srgbClr val="FFF0A0"/>
              </a:buClr>
              <a:tabLst>
                <a:tab pos="406400" algn="l"/>
              </a:tabLst>
            </a:pPr>
            <a:r>
              <a:rPr lang="en-US" b="1" dirty="0"/>
              <a:t>For Technology Support</a:t>
            </a:r>
            <a:endParaRPr lang="en-US" dirty="0"/>
          </a:p>
          <a:p>
            <a:pPr marL="685800" indent="-457200"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Arial"/>
                <a:cs typeface="Arial"/>
              </a:rPr>
              <a:t>Chat with Zoom Master</a:t>
            </a:r>
          </a:p>
          <a:p>
            <a:pPr>
              <a:spcBef>
                <a:spcPts val="3600"/>
              </a:spcBef>
              <a:buClr>
                <a:srgbClr val="FFF0A0"/>
              </a:buClr>
              <a:tabLst>
                <a:tab pos="406400" algn="l"/>
              </a:tabLst>
            </a:pPr>
            <a:endParaRPr lang="en-US" sz="20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9D3A2F-059E-483C-8910-B2E3D53CD0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46919" y="340850"/>
            <a:ext cx="11442744" cy="666165"/>
          </a:xfrm>
        </p:spPr>
        <p:txBody>
          <a:bodyPr/>
          <a:lstStyle/>
          <a:p>
            <a:r>
              <a:rPr lang="en-US" sz="4000" b="1" dirty="0">
                <a:latin typeface="+mj-lt"/>
              </a:rPr>
              <a:t>Club Visits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CE54CFC-5527-4F12-845A-6B8894D65F5E}"/>
              </a:ext>
            </a:extLst>
          </p:cNvPr>
          <p:cNvCxnSpPr/>
          <p:nvPr/>
        </p:nvCxnSpPr>
        <p:spPr>
          <a:xfrm>
            <a:off x="406400" y="999944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3034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ECCFB3-B5F9-4EF1-AACE-62BE98954D3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Review: Successful Club Visits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71E731-A729-466E-A99B-EF30B928884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Preparation is the key to successful club visits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259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3DD97D3A-90E1-4C22-8557-AD541B974E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5" b="11125"/>
          <a:stretch/>
        </p:blipFill>
        <p:spPr>
          <a:xfrm flipH="1">
            <a:off x="-95004" y="-1"/>
            <a:ext cx="12410828" cy="627221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0DD55B8-319A-4793-B5A6-7BD3C00051EF}"/>
              </a:ext>
            </a:extLst>
          </p:cNvPr>
          <p:cNvSpPr/>
          <p:nvPr/>
        </p:nvSpPr>
        <p:spPr>
          <a:xfrm>
            <a:off x="-63057" y="0"/>
            <a:ext cx="12191999" cy="1143001"/>
          </a:xfrm>
          <a:prstGeom prst="rect">
            <a:avLst/>
          </a:prstGeom>
          <a:gradFill>
            <a:gsLst>
              <a:gs pos="52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D9BD2F-F07A-184C-9EB8-BCA41F68A544}"/>
              </a:ext>
            </a:extLst>
          </p:cNvPr>
          <p:cNvCxnSpPr/>
          <p:nvPr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AD5A0AF7-0C97-4F3A-BE81-FB0DE1477C24}"/>
              </a:ext>
            </a:extLst>
          </p:cNvPr>
          <p:cNvSpPr txBox="1">
            <a:spLocks/>
          </p:cNvSpPr>
          <p:nvPr/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r>
              <a:rPr lang="en-US" dirty="0">
                <a:latin typeface="+mj-lt"/>
              </a:rPr>
              <a:t>Club Visit Outcomes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240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A02C05-D278-4E3F-A6D0-0FEF149979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20610" y="1905749"/>
            <a:ext cx="5909918" cy="3620028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solidFill>
                  <a:srgbClr val="FFF0A0"/>
                </a:solidFill>
                <a:latin typeface="+mj-lt"/>
              </a:rPr>
              <a:t>What can you accomplish during a club visit?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798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4FD82E-C417-4984-BA4C-AEBFD05C5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Breakout Room Activity: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Success and Support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128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E25821-EB94-423B-99E2-A8FEB315D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835" y="1310683"/>
            <a:ext cx="10559201" cy="447474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Click “Join Breakout Room” button 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Use Zoom tools as needed</a:t>
            </a:r>
            <a:r>
              <a:rPr lang="en-US" sz="2400" dirty="0"/>
              <a:t> (</a:t>
            </a:r>
            <a:r>
              <a:rPr lang="en-US" sz="2400" u="sng" dirty="0"/>
              <a:t>Share Screen</a:t>
            </a:r>
            <a:r>
              <a:rPr lang="en-US" sz="2400" dirty="0"/>
              <a:t>, Annotate, Whiteboard)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Assign a Timekeeper 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Watch for Broadcast and Chat messages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Use “Ask For Help” button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91F8B-8216-4E74-A2FA-8E9D1DBF7C4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Breakout Room Tips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129BC1D-B4F1-4929-AF11-A27AC7D45CE8}"/>
              </a:ext>
            </a:extLst>
          </p:cNvPr>
          <p:cNvSpPr/>
          <p:nvPr/>
        </p:nvSpPr>
        <p:spPr>
          <a:xfrm>
            <a:off x="6579613" y="1310683"/>
            <a:ext cx="2304970" cy="427436"/>
          </a:xfrm>
          <a:custGeom>
            <a:avLst/>
            <a:gdLst>
              <a:gd name="connsiteX0" fmla="*/ 6509730 w 7120901"/>
              <a:gd name="connsiteY0" fmla="*/ 0 h 1275909"/>
              <a:gd name="connsiteX1" fmla="*/ 6509739 w 7120901"/>
              <a:gd name="connsiteY1" fmla="*/ 1 h 1275909"/>
              <a:gd name="connsiteX2" fmla="*/ 6602913 w 7120901"/>
              <a:gd name="connsiteY2" fmla="*/ 1 h 1275909"/>
              <a:gd name="connsiteX3" fmla="*/ 6602913 w 7120901"/>
              <a:gd name="connsiteY3" fmla="*/ 9805 h 1275909"/>
              <a:gd name="connsiteX4" fmla="*/ 6632902 w 7120901"/>
              <a:gd name="connsiteY4" fmla="*/ 12961 h 1275909"/>
              <a:gd name="connsiteX5" fmla="*/ 7120901 w 7120901"/>
              <a:gd name="connsiteY5" fmla="*/ 637954 h 1275909"/>
              <a:gd name="connsiteX6" fmla="*/ 6632902 w 7120901"/>
              <a:gd name="connsiteY6" fmla="*/ 1262947 h 1275909"/>
              <a:gd name="connsiteX7" fmla="*/ 6602913 w 7120901"/>
              <a:gd name="connsiteY7" fmla="*/ 1266103 h 1275909"/>
              <a:gd name="connsiteX8" fmla="*/ 6602913 w 7120901"/>
              <a:gd name="connsiteY8" fmla="*/ 1275908 h 1275909"/>
              <a:gd name="connsiteX9" fmla="*/ 6509730 w 7120901"/>
              <a:gd name="connsiteY9" fmla="*/ 1275908 h 1275909"/>
              <a:gd name="connsiteX10" fmla="*/ 611181 w 7120901"/>
              <a:gd name="connsiteY10" fmla="*/ 1275908 h 1275909"/>
              <a:gd name="connsiteX11" fmla="*/ 611171 w 7120901"/>
              <a:gd name="connsiteY11" fmla="*/ 1275909 h 1275909"/>
              <a:gd name="connsiteX12" fmla="*/ 611162 w 7120901"/>
              <a:gd name="connsiteY12" fmla="*/ 1275908 h 1275909"/>
              <a:gd name="connsiteX13" fmla="*/ 517987 w 7120901"/>
              <a:gd name="connsiteY13" fmla="*/ 1275908 h 1275909"/>
              <a:gd name="connsiteX14" fmla="*/ 517987 w 7120901"/>
              <a:gd name="connsiteY14" fmla="*/ 1266104 h 1275909"/>
              <a:gd name="connsiteX15" fmla="*/ 487999 w 7120901"/>
              <a:gd name="connsiteY15" fmla="*/ 1262948 h 1275909"/>
              <a:gd name="connsiteX16" fmla="*/ 0 w 7120901"/>
              <a:gd name="connsiteY16" fmla="*/ 637955 h 1275909"/>
              <a:gd name="connsiteX17" fmla="*/ 487999 w 7120901"/>
              <a:gd name="connsiteY17" fmla="*/ 12962 h 1275909"/>
              <a:gd name="connsiteX18" fmla="*/ 517987 w 7120901"/>
              <a:gd name="connsiteY18" fmla="*/ 9807 h 1275909"/>
              <a:gd name="connsiteX19" fmla="*/ 517987 w 7120901"/>
              <a:gd name="connsiteY19" fmla="*/ 1 h 1275909"/>
              <a:gd name="connsiteX20" fmla="*/ 611171 w 7120901"/>
              <a:gd name="connsiteY20" fmla="*/ 1 h 1275909"/>
              <a:gd name="connsiteX21" fmla="*/ 6509721 w 7120901"/>
              <a:gd name="connsiteY21" fmla="*/ 1 h 127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20901" h="1275909">
                <a:moveTo>
                  <a:pt x="6509730" y="0"/>
                </a:moveTo>
                <a:lnTo>
                  <a:pt x="6509739" y="1"/>
                </a:lnTo>
                <a:lnTo>
                  <a:pt x="6602913" y="1"/>
                </a:lnTo>
                <a:lnTo>
                  <a:pt x="6602913" y="9805"/>
                </a:lnTo>
                <a:lnTo>
                  <a:pt x="6632902" y="12961"/>
                </a:lnTo>
                <a:cubicBezTo>
                  <a:pt x="6911402" y="72448"/>
                  <a:pt x="7120901" y="329664"/>
                  <a:pt x="7120901" y="637954"/>
                </a:cubicBezTo>
                <a:cubicBezTo>
                  <a:pt x="7120901" y="946245"/>
                  <a:pt x="6911402" y="1203460"/>
                  <a:pt x="6632902" y="1262947"/>
                </a:cubicBezTo>
                <a:lnTo>
                  <a:pt x="6602913" y="1266103"/>
                </a:lnTo>
                <a:lnTo>
                  <a:pt x="6602913" y="1275908"/>
                </a:lnTo>
                <a:lnTo>
                  <a:pt x="6509730" y="1275908"/>
                </a:lnTo>
                <a:lnTo>
                  <a:pt x="611181" y="1275908"/>
                </a:lnTo>
                <a:lnTo>
                  <a:pt x="611171" y="1275909"/>
                </a:lnTo>
                <a:lnTo>
                  <a:pt x="611162" y="1275908"/>
                </a:lnTo>
                <a:lnTo>
                  <a:pt x="517987" y="1275908"/>
                </a:lnTo>
                <a:lnTo>
                  <a:pt x="517987" y="1266104"/>
                </a:lnTo>
                <a:lnTo>
                  <a:pt x="487999" y="1262948"/>
                </a:lnTo>
                <a:cubicBezTo>
                  <a:pt x="209499" y="1203461"/>
                  <a:pt x="0" y="946246"/>
                  <a:pt x="0" y="637955"/>
                </a:cubicBezTo>
                <a:cubicBezTo>
                  <a:pt x="0" y="329665"/>
                  <a:pt x="209499" y="72449"/>
                  <a:pt x="487999" y="12962"/>
                </a:cubicBezTo>
                <a:lnTo>
                  <a:pt x="517987" y="9807"/>
                </a:lnTo>
                <a:lnTo>
                  <a:pt x="517987" y="1"/>
                </a:lnTo>
                <a:lnTo>
                  <a:pt x="611171" y="1"/>
                </a:lnTo>
                <a:lnTo>
                  <a:pt x="6509721" y="1"/>
                </a:lnTo>
                <a:close/>
              </a:path>
            </a:pathLst>
          </a:custGeom>
          <a:solidFill>
            <a:srgbClr val="0498FC"/>
          </a:solidFill>
          <a:ln>
            <a:solidFill>
              <a:srgbClr val="0498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Join Breakout Room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2D5A0B9-57B3-4435-80CD-321DB5A048C5}"/>
              </a:ext>
            </a:extLst>
          </p:cNvPr>
          <p:cNvGrpSpPr/>
          <p:nvPr/>
        </p:nvGrpSpPr>
        <p:grpSpPr>
          <a:xfrm>
            <a:off x="5288626" y="4787238"/>
            <a:ext cx="667809" cy="658889"/>
            <a:chOff x="3157291" y="4613592"/>
            <a:chExt cx="667809" cy="65888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336600B-7B8B-413C-93F2-64BAD5BB9F4B}"/>
                </a:ext>
              </a:extLst>
            </p:cNvPr>
            <p:cNvSpPr/>
            <p:nvPr/>
          </p:nvSpPr>
          <p:spPr>
            <a:xfrm>
              <a:off x="3157292" y="4631911"/>
              <a:ext cx="667808" cy="64057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9" name="Graphic 8" descr="Badge Question Mark">
              <a:extLst>
                <a:ext uri="{FF2B5EF4-FFF2-40B4-BE49-F238E27FC236}">
                  <a16:creationId xmlns:a16="http://schemas.microsoft.com/office/drawing/2014/main" id="{55264173-F0EC-4928-A2BD-27B1752C4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157291" y="4613592"/>
              <a:ext cx="658887" cy="65888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14808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06F5B01-9CE2-464C-85C3-6591389E6E0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Success and Support Activity Instructions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B641E3-48F2-4C59-B4E2-C1356E5337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9493" y="1525657"/>
            <a:ext cx="9673781" cy="3700129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Join your team in a breakout room (automatic)</a:t>
            </a: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Using the table in the Participant Workbook, discuss common challenges clubs face and match resources that will help a club experiencing that challenge.  </a:t>
            </a: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You have 25 minutes</a:t>
            </a: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endParaRPr lang="en-US" sz="2600" kern="1200" dirty="0">
              <a:solidFill>
                <a:srgbClr val="595959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27F0FB-5882-409D-A022-AD8BB0C3F9A4}"/>
              </a:ext>
            </a:extLst>
          </p:cNvPr>
          <p:cNvSpPr/>
          <p:nvPr/>
        </p:nvSpPr>
        <p:spPr>
          <a:xfrm>
            <a:off x="304799" y="5332343"/>
            <a:ext cx="116154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</a:pPr>
            <a:r>
              <a:rPr lang="en-US" sz="2800" b="1" dirty="0">
                <a:solidFill>
                  <a:srgbClr val="800000"/>
                </a:solidFill>
              </a:rPr>
              <a:t>Start on page 3 in your Session Workbook</a:t>
            </a:r>
            <a:endParaRPr lang="en-US" b="1" dirty="0">
              <a:solidFill>
                <a:srgbClr val="8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041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A02C05-D278-4E3F-A6D0-0FEF149979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20610" y="1905749"/>
            <a:ext cx="5909918" cy="3620028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solidFill>
                  <a:srgbClr val="FFF0A0"/>
                </a:solidFill>
                <a:latin typeface="+mj-lt"/>
              </a:rPr>
              <a:t>What are some of the key areas of success that you can see using the Dashboard before you visit a club?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406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A02C05-D278-4E3F-A6D0-0FEF149979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20610" y="1905749"/>
            <a:ext cx="5909918" cy="3620028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solidFill>
                  <a:srgbClr val="FFF0A0"/>
                </a:solidFill>
                <a:latin typeface="+mj-lt"/>
              </a:rPr>
              <a:t>What successes can you easily identify during a visit?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804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A02C05-D278-4E3F-A6D0-0FEF149979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20610" y="1905749"/>
            <a:ext cx="5909918" cy="3620028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solidFill>
                  <a:srgbClr val="FFF0A0"/>
                </a:solidFill>
                <a:latin typeface="+mj-lt"/>
              </a:rPr>
              <a:t>What are some common issues that a club may need support in? 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solidFill>
                  <a:srgbClr val="FFF0A0"/>
                </a:solidFill>
                <a:latin typeface="+mj-lt"/>
              </a:rPr>
              <a:t>What resources can you give to support them?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937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A02C05-D278-4E3F-A6D0-0FEF149979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20610" y="1905749"/>
            <a:ext cx="5909918" cy="3620028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solidFill>
                  <a:srgbClr val="FFF0A0"/>
                </a:solidFill>
                <a:latin typeface="+mj-lt"/>
              </a:rPr>
              <a:t>What other ways can you add value to a club during your visit?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350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74C03-147B-4A21-94A5-30A839EC8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+mj-lt"/>
              </a:rPr>
              <a:t>Club Visits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36B12-8D57-47B8-905F-D7D872F6148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29B22-29A3-4DCF-B774-2D61B489F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Please “re-name” yourself to include your role</a:t>
            </a:r>
          </a:p>
          <a:p>
            <a:r>
              <a:rPr lang="en-US" sz="2200" dirty="0"/>
              <a:t>(Example: VPE Sandy Chen)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E6496B-24D4-483D-9498-8FB05F3D24F9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sz="2200" dirty="0"/>
              <a:t>Receive session workbook in chat</a:t>
            </a:r>
          </a:p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DD1FE42-B79F-4AFA-8835-D8AB3B1A650C}"/>
              </a:ext>
            </a:extLst>
          </p:cNvPr>
          <p:cNvSpPr txBox="1">
            <a:spLocks/>
          </p:cNvSpPr>
          <p:nvPr/>
        </p:nvSpPr>
        <p:spPr>
          <a:xfrm>
            <a:off x="2197100" y="3095917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defRPr sz="2800" baseline="0">
                <a:solidFill>
                  <a:srgbClr val="EBEBEB"/>
                </a:solidFill>
                <a:latin typeface="Arial" panose="020B0604020202020204" pitchFamily="34" charset="0"/>
                <a:ea typeface="Myriad Pro" charset="0"/>
                <a:cs typeface="Arial" panose="020B0604020202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r>
              <a:rPr lang="en-US" kern="0" dirty="0">
                <a:latin typeface="+mj-lt"/>
              </a:rPr>
              <a:t>Session #</a:t>
            </a:r>
            <a:r>
              <a:rPr lang="en-US" kern="0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216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ECCFB3-B5F9-4EF1-AACE-62BE98954D3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Review: Success and Support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71E731-A729-466E-A99B-EF30B928884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Be ready to recognize successes and support clubs to succeed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603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2FBE35-2CF2-CE48-9E5A-0CA49F39926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51956-1ADF-524A-B389-C4CD169C02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2461318"/>
            <a:ext cx="5556737" cy="3000847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Club Visits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C54426-A632-FB42-A2C5-FE301D6A852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977291" y="2461318"/>
            <a:ext cx="5812372" cy="3000847"/>
          </a:xfrm>
        </p:spPr>
        <p:txBody>
          <a:bodyPr/>
          <a:lstStyle/>
          <a:p>
            <a:r>
              <a:rPr lang="en-US" dirty="0"/>
              <a:t>What is a Successful         Club Visit? </a:t>
            </a:r>
          </a:p>
          <a:p>
            <a:r>
              <a:rPr lang="en-US" dirty="0"/>
              <a:t>Club Visit Outcomes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937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CDEBC1B-82BF-465F-8F07-C601EDEDB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>
                <a:latin typeface="+mj-lt"/>
              </a:rPr>
              <a:t>What is one thing you learned from this session that you will implement in your club visits?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79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8FA83C-82B8-46B5-A9A5-BF78589CDB9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Session Assessment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CF68F2-2236-43B0-B7EC-4CFAAA3A9C5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Go to link in Chat</a:t>
            </a:r>
          </a:p>
          <a:p>
            <a:r>
              <a:rPr lang="en-US" dirty="0"/>
              <a:t>You have 5 minutes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308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566EBB-AFC1-4BA1-AC19-546059FE9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352" y="3072809"/>
            <a:ext cx="11197996" cy="283682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[Insert text]</a:t>
            </a:r>
            <a:endParaRPr lang="en-US" sz="2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98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2FBE35-2CF2-CE48-9E5A-0CA49F39926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51956-1ADF-524A-B389-C4CD169C02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2461318"/>
            <a:ext cx="5556737" cy="3000847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Club Visits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C54426-A632-FB42-A2C5-FE301D6A852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977291" y="2461318"/>
            <a:ext cx="5812372" cy="3000847"/>
          </a:xfrm>
        </p:spPr>
        <p:txBody>
          <a:bodyPr/>
          <a:lstStyle/>
          <a:p>
            <a:r>
              <a:rPr lang="en-US" dirty="0"/>
              <a:t>What is a Successful         Club Visit? </a:t>
            </a:r>
          </a:p>
          <a:p>
            <a:r>
              <a:rPr lang="en-US" dirty="0"/>
              <a:t>Club Visit Outcomes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659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672840-909A-466F-BCCF-BAAAA7DAFC1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Identify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35CD37D-AFA4-4119-8F7B-DD2093DA07F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Identify what a successful club visit looks like </a:t>
            </a:r>
          </a:p>
          <a:p>
            <a:endParaRPr lang="en-US" dirty="0">
              <a:latin typeface="+mn-l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A995D6A-7221-410A-BC93-D6DB46BB00E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Recognize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698326E-31BE-4FB6-ABED-F12244FD570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anchor="t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+mn-lt"/>
                <a:cs typeface="Times New Roman" panose="02020603050405020304" pitchFamily="18" charset="0"/>
              </a:rPr>
              <a:t>Recognize club visit outcomes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9D93736-AD12-4E45-A697-83849B7E254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Develop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69EE4E2-515A-492A-906D-D01629E612A1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t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+mn-lt"/>
                <a:cs typeface="Times New Roman" panose="02020603050405020304" pitchFamily="18" charset="0"/>
              </a:rPr>
              <a:t>Develop strategies to hold productive and successful club visits   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338F43-A384-4685-8CA6-DAB786BB33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8970" y="2246836"/>
            <a:ext cx="1879600" cy="187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EC0A0F-81D6-4C9A-9F1A-874AFA76AC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7571" y="2192957"/>
            <a:ext cx="1892300" cy="1892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804976-D587-4B0B-922C-41710D6C4C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8288" y="2207245"/>
            <a:ext cx="1892300" cy="1892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510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3DD97D3A-90E1-4C22-8557-AD541B974E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4" b="11584"/>
          <a:stretch/>
        </p:blipFill>
        <p:spPr>
          <a:xfrm>
            <a:off x="-83127" y="0"/>
            <a:ext cx="12352882" cy="6272212"/>
          </a:xfr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D9BD2F-F07A-184C-9EB8-BCA41F68A544}"/>
              </a:ext>
            </a:extLst>
          </p:cNvPr>
          <p:cNvCxnSpPr/>
          <p:nvPr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AD5A0AF7-0C97-4F3A-BE81-FB0DE1477C24}"/>
              </a:ext>
            </a:extLst>
          </p:cNvPr>
          <p:cNvSpPr txBox="1">
            <a:spLocks/>
          </p:cNvSpPr>
          <p:nvPr/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+mj-lt"/>
              </a:rPr>
              <a:t>What is a Successful Club Visit?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637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4FD82E-C417-4984-BA4C-AEBFD05C5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Breakout Room Activity: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Visits that Count</a:t>
            </a: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856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E25821-EB94-423B-99E2-A8FEB315D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835" y="1310683"/>
            <a:ext cx="10559201" cy="447474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Click “Join Breakout Room” button 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Use Zoom tools as needed</a:t>
            </a:r>
            <a:r>
              <a:rPr lang="en-US" sz="2400" dirty="0"/>
              <a:t> (</a:t>
            </a:r>
            <a:r>
              <a:rPr lang="en-US" sz="2400" u="sng" dirty="0"/>
              <a:t>Share Screen</a:t>
            </a:r>
            <a:r>
              <a:rPr lang="en-US" sz="2400" dirty="0"/>
              <a:t>, Annotate, Whiteboard)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Assign a Timekeeper 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Watch for Broadcast and Chat messages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Use “Ask For Help” button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91F8B-8216-4E74-A2FA-8E9D1DBF7C4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Breakout Room Tips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129BC1D-B4F1-4929-AF11-A27AC7D45CE8}"/>
              </a:ext>
            </a:extLst>
          </p:cNvPr>
          <p:cNvSpPr/>
          <p:nvPr/>
        </p:nvSpPr>
        <p:spPr>
          <a:xfrm>
            <a:off x="6579613" y="1310683"/>
            <a:ext cx="2304970" cy="427436"/>
          </a:xfrm>
          <a:custGeom>
            <a:avLst/>
            <a:gdLst>
              <a:gd name="connsiteX0" fmla="*/ 6509730 w 7120901"/>
              <a:gd name="connsiteY0" fmla="*/ 0 h 1275909"/>
              <a:gd name="connsiteX1" fmla="*/ 6509739 w 7120901"/>
              <a:gd name="connsiteY1" fmla="*/ 1 h 1275909"/>
              <a:gd name="connsiteX2" fmla="*/ 6602913 w 7120901"/>
              <a:gd name="connsiteY2" fmla="*/ 1 h 1275909"/>
              <a:gd name="connsiteX3" fmla="*/ 6602913 w 7120901"/>
              <a:gd name="connsiteY3" fmla="*/ 9805 h 1275909"/>
              <a:gd name="connsiteX4" fmla="*/ 6632902 w 7120901"/>
              <a:gd name="connsiteY4" fmla="*/ 12961 h 1275909"/>
              <a:gd name="connsiteX5" fmla="*/ 7120901 w 7120901"/>
              <a:gd name="connsiteY5" fmla="*/ 637954 h 1275909"/>
              <a:gd name="connsiteX6" fmla="*/ 6632902 w 7120901"/>
              <a:gd name="connsiteY6" fmla="*/ 1262947 h 1275909"/>
              <a:gd name="connsiteX7" fmla="*/ 6602913 w 7120901"/>
              <a:gd name="connsiteY7" fmla="*/ 1266103 h 1275909"/>
              <a:gd name="connsiteX8" fmla="*/ 6602913 w 7120901"/>
              <a:gd name="connsiteY8" fmla="*/ 1275908 h 1275909"/>
              <a:gd name="connsiteX9" fmla="*/ 6509730 w 7120901"/>
              <a:gd name="connsiteY9" fmla="*/ 1275908 h 1275909"/>
              <a:gd name="connsiteX10" fmla="*/ 611181 w 7120901"/>
              <a:gd name="connsiteY10" fmla="*/ 1275908 h 1275909"/>
              <a:gd name="connsiteX11" fmla="*/ 611171 w 7120901"/>
              <a:gd name="connsiteY11" fmla="*/ 1275909 h 1275909"/>
              <a:gd name="connsiteX12" fmla="*/ 611162 w 7120901"/>
              <a:gd name="connsiteY12" fmla="*/ 1275908 h 1275909"/>
              <a:gd name="connsiteX13" fmla="*/ 517987 w 7120901"/>
              <a:gd name="connsiteY13" fmla="*/ 1275908 h 1275909"/>
              <a:gd name="connsiteX14" fmla="*/ 517987 w 7120901"/>
              <a:gd name="connsiteY14" fmla="*/ 1266104 h 1275909"/>
              <a:gd name="connsiteX15" fmla="*/ 487999 w 7120901"/>
              <a:gd name="connsiteY15" fmla="*/ 1262948 h 1275909"/>
              <a:gd name="connsiteX16" fmla="*/ 0 w 7120901"/>
              <a:gd name="connsiteY16" fmla="*/ 637955 h 1275909"/>
              <a:gd name="connsiteX17" fmla="*/ 487999 w 7120901"/>
              <a:gd name="connsiteY17" fmla="*/ 12962 h 1275909"/>
              <a:gd name="connsiteX18" fmla="*/ 517987 w 7120901"/>
              <a:gd name="connsiteY18" fmla="*/ 9807 h 1275909"/>
              <a:gd name="connsiteX19" fmla="*/ 517987 w 7120901"/>
              <a:gd name="connsiteY19" fmla="*/ 1 h 1275909"/>
              <a:gd name="connsiteX20" fmla="*/ 611171 w 7120901"/>
              <a:gd name="connsiteY20" fmla="*/ 1 h 1275909"/>
              <a:gd name="connsiteX21" fmla="*/ 6509721 w 7120901"/>
              <a:gd name="connsiteY21" fmla="*/ 1 h 127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20901" h="1275909">
                <a:moveTo>
                  <a:pt x="6509730" y="0"/>
                </a:moveTo>
                <a:lnTo>
                  <a:pt x="6509739" y="1"/>
                </a:lnTo>
                <a:lnTo>
                  <a:pt x="6602913" y="1"/>
                </a:lnTo>
                <a:lnTo>
                  <a:pt x="6602913" y="9805"/>
                </a:lnTo>
                <a:lnTo>
                  <a:pt x="6632902" y="12961"/>
                </a:lnTo>
                <a:cubicBezTo>
                  <a:pt x="6911402" y="72448"/>
                  <a:pt x="7120901" y="329664"/>
                  <a:pt x="7120901" y="637954"/>
                </a:cubicBezTo>
                <a:cubicBezTo>
                  <a:pt x="7120901" y="946245"/>
                  <a:pt x="6911402" y="1203460"/>
                  <a:pt x="6632902" y="1262947"/>
                </a:cubicBezTo>
                <a:lnTo>
                  <a:pt x="6602913" y="1266103"/>
                </a:lnTo>
                <a:lnTo>
                  <a:pt x="6602913" y="1275908"/>
                </a:lnTo>
                <a:lnTo>
                  <a:pt x="6509730" y="1275908"/>
                </a:lnTo>
                <a:lnTo>
                  <a:pt x="611181" y="1275908"/>
                </a:lnTo>
                <a:lnTo>
                  <a:pt x="611171" y="1275909"/>
                </a:lnTo>
                <a:lnTo>
                  <a:pt x="611162" y="1275908"/>
                </a:lnTo>
                <a:lnTo>
                  <a:pt x="517987" y="1275908"/>
                </a:lnTo>
                <a:lnTo>
                  <a:pt x="517987" y="1266104"/>
                </a:lnTo>
                <a:lnTo>
                  <a:pt x="487999" y="1262948"/>
                </a:lnTo>
                <a:cubicBezTo>
                  <a:pt x="209499" y="1203461"/>
                  <a:pt x="0" y="946246"/>
                  <a:pt x="0" y="637955"/>
                </a:cubicBezTo>
                <a:cubicBezTo>
                  <a:pt x="0" y="329665"/>
                  <a:pt x="209499" y="72449"/>
                  <a:pt x="487999" y="12962"/>
                </a:cubicBezTo>
                <a:lnTo>
                  <a:pt x="517987" y="9807"/>
                </a:lnTo>
                <a:lnTo>
                  <a:pt x="517987" y="1"/>
                </a:lnTo>
                <a:lnTo>
                  <a:pt x="611171" y="1"/>
                </a:lnTo>
                <a:lnTo>
                  <a:pt x="6509721" y="1"/>
                </a:lnTo>
                <a:close/>
              </a:path>
            </a:pathLst>
          </a:custGeom>
          <a:solidFill>
            <a:srgbClr val="0498FC"/>
          </a:solidFill>
          <a:ln>
            <a:solidFill>
              <a:srgbClr val="0498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Join Breakout Room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2D5A0B9-57B3-4435-80CD-321DB5A048C5}"/>
              </a:ext>
            </a:extLst>
          </p:cNvPr>
          <p:cNvGrpSpPr/>
          <p:nvPr/>
        </p:nvGrpSpPr>
        <p:grpSpPr>
          <a:xfrm>
            <a:off x="5288626" y="4787238"/>
            <a:ext cx="667809" cy="658889"/>
            <a:chOff x="3157291" y="4613592"/>
            <a:chExt cx="667809" cy="65888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336600B-7B8B-413C-93F2-64BAD5BB9F4B}"/>
                </a:ext>
              </a:extLst>
            </p:cNvPr>
            <p:cNvSpPr/>
            <p:nvPr/>
          </p:nvSpPr>
          <p:spPr>
            <a:xfrm>
              <a:off x="3157292" y="4631911"/>
              <a:ext cx="667808" cy="64057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9" name="Graphic 8" descr="Badge Question Mark">
              <a:extLst>
                <a:ext uri="{FF2B5EF4-FFF2-40B4-BE49-F238E27FC236}">
                  <a16:creationId xmlns:a16="http://schemas.microsoft.com/office/drawing/2014/main" id="{55264173-F0EC-4928-A2BD-27B1752C4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157291" y="4613592"/>
              <a:ext cx="658887" cy="65888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97044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06F5B01-9CE2-464C-85C3-6591389E6E0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Visits that Count Activity Instructions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B641E3-48F2-4C59-B4E2-C1356E5337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9493" y="1525657"/>
            <a:ext cx="9673781" cy="3700129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Join your team in a breakout room (automatic)</a:t>
            </a: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Use the guiding questions to discuss and define what a successful club visit is.</a:t>
            </a: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Select a spokesperson to present your group’s description of what a successful club visit fur up </a:t>
            </a:r>
            <a:r>
              <a:rPr lang="en-US" sz="2600" kern="1200">
                <a:solidFill>
                  <a:srgbClr val="595959"/>
                </a:solidFill>
                <a:latin typeface="Arial" charset="0"/>
                <a:cs typeface="Arial" charset="0"/>
              </a:rPr>
              <a:t>to 1-2 </a:t>
            </a: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minutes.</a:t>
            </a: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You have 15 minutes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111633-227B-4575-85F3-464E23927423}"/>
              </a:ext>
            </a:extLst>
          </p:cNvPr>
          <p:cNvSpPr/>
          <p:nvPr/>
        </p:nvSpPr>
        <p:spPr>
          <a:xfrm>
            <a:off x="326569" y="5453523"/>
            <a:ext cx="116154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</a:pPr>
            <a:r>
              <a:rPr lang="en-US" sz="2800" b="1" dirty="0">
                <a:solidFill>
                  <a:srgbClr val="800000"/>
                </a:solidFill>
              </a:rPr>
              <a:t>Start on page 2 in your Session Workbook</a:t>
            </a:r>
            <a:endParaRPr lang="en-US" b="1" dirty="0">
              <a:solidFill>
                <a:srgbClr val="8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847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A02C05-D278-4E3F-A6D0-0FEF149979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20610" y="1905749"/>
            <a:ext cx="5909918" cy="3620028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solidFill>
                  <a:srgbClr val="FFF0A0"/>
                </a:solidFill>
                <a:latin typeface="+mj-lt"/>
              </a:rPr>
              <a:t>Present your results, key ideas, and recommendations for each phase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solidFill>
                  <a:srgbClr val="FFF0A0"/>
                </a:solidFill>
                <a:latin typeface="+mj-lt"/>
              </a:rPr>
              <a:t>(1-2 minutes per team)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012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DESIGN_ID_1_TI CORPORATE: 4X3 – TITLE &amp; CONTENT" val="v37w4s1G"/>
  <p:tag name="ARTICULATE_SLIDE_COUNT" val="24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TI Corporate: 4x3 – Title &amp; Content">
  <a:themeElements>
    <a:clrScheme name="Custom 8">
      <a:dk1>
        <a:srgbClr val="132E3E"/>
      </a:dk1>
      <a:lt1>
        <a:srgbClr val="FFFFFF"/>
      </a:lt1>
      <a:dk2>
        <a:srgbClr val="000000"/>
      </a:dk2>
      <a:lt2>
        <a:srgbClr val="C8C8C8"/>
      </a:lt2>
      <a:accent1>
        <a:srgbClr val="294364"/>
      </a:accent1>
      <a:accent2>
        <a:srgbClr val="652936"/>
      </a:accent2>
      <a:accent3>
        <a:srgbClr val="FFFFFF"/>
      </a:accent3>
      <a:accent4>
        <a:srgbClr val="000000"/>
      </a:accent4>
      <a:accent5>
        <a:srgbClr val="ACB0B8"/>
      </a:accent5>
      <a:accent6>
        <a:srgbClr val="5B2430"/>
      </a:accent6>
      <a:hlink>
        <a:srgbClr val="777777"/>
      </a:hlink>
      <a:folHlink>
        <a:srgbClr val="B2B2B2"/>
      </a:folHlink>
    </a:clrScheme>
    <a:fontScheme name="Convention_2011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anchor="ctr"/>
      <a:lstStyle>
        <a:defPPr algn="l">
          <a:defRPr dirty="0"/>
        </a:defPPr>
      </a:lstStyle>
    </a:txDef>
  </a:objectDefaults>
  <a:extraClrSchemeLst>
    <a:extraClrScheme>
      <a:clrScheme name="Convention_2011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94364"/>
        </a:accent1>
        <a:accent2>
          <a:srgbClr val="652936"/>
        </a:accent2>
        <a:accent3>
          <a:srgbClr val="FFFFFF"/>
        </a:accent3>
        <a:accent4>
          <a:srgbClr val="000000"/>
        </a:accent4>
        <a:accent5>
          <a:srgbClr val="ACB0B8"/>
        </a:accent5>
        <a:accent6>
          <a:srgbClr val="5B2430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94364"/>
        </a:accent1>
        <a:accent2>
          <a:srgbClr val="652936"/>
        </a:accent2>
        <a:accent3>
          <a:srgbClr val="FFFFFF"/>
        </a:accent3>
        <a:accent4>
          <a:srgbClr val="000000"/>
        </a:accent4>
        <a:accent5>
          <a:srgbClr val="ACB0B8"/>
        </a:accent5>
        <a:accent6>
          <a:srgbClr val="5B2430"/>
        </a:accent6>
        <a:hlink>
          <a:srgbClr val="777777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istrictLeaderTrainingTemplate 16x9-20200402-GD-RI-V2" id="{FC7AD34E-C3CB-2F41-91B7-ADC87DF45D92}" vid="{4E4CFD27-3CF8-0649-8257-2703D086C8B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954E34E4EDFD49BC6F6961AA98779E" ma:contentTypeVersion="12" ma:contentTypeDescription="Create a new document." ma:contentTypeScope="" ma:versionID="d89782f5a5bb4732eed16fa921f7eb7e">
  <xsd:schema xmlns:xsd="http://www.w3.org/2001/XMLSchema" xmlns:xs="http://www.w3.org/2001/XMLSchema" xmlns:p="http://schemas.microsoft.com/office/2006/metadata/properties" xmlns:ns2="8c6a0a72-e6e7-4f8b-a353-b7c727c5dcd0" xmlns:ns3="e10df609-bac7-454a-91f6-876e95fb37e2" targetNamespace="http://schemas.microsoft.com/office/2006/metadata/properties" ma:root="true" ma:fieldsID="5a4e59fba34fd9021ddc3f1bfe2601f1" ns2:_="" ns3:_="">
    <xsd:import namespace="8c6a0a72-e6e7-4f8b-a353-b7c727c5dcd0"/>
    <xsd:import namespace="e10df609-bac7-454a-91f6-876e95fb37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a0a72-e6e7-4f8b-a353-b7c727c5dc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0df609-bac7-454a-91f6-876e95fb37e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337BDFB-88D9-4C05-8172-5C58070F54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6a0a72-e6e7-4f8b-a353-b7c727c5dcd0"/>
    <ds:schemaRef ds:uri="e10df609-bac7-454a-91f6-876e95fb37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CC22836-0473-493F-93A3-F40A720679E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17857AC-A766-44D7-A254-0EE52D4C6802}">
  <ds:schemaRefs>
    <ds:schemaRef ds:uri="http://schemas.microsoft.com/office/2006/documentManagement/types"/>
    <ds:schemaRef ds:uri="e10df609-bac7-454a-91f6-876e95fb37e2"/>
    <ds:schemaRef ds:uri="http://www.w3.org/XML/1998/namespace"/>
    <ds:schemaRef ds:uri="http://purl.org/dc/dcmitype/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8c6a0a72-e6e7-4f8b-a353-b7c727c5dcd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DistrictLeaderTrainingTemplate16x9-20200403-GD-RI-V4 (2)</Template>
  <TotalTime>2001</TotalTime>
  <Words>487</Words>
  <Application>Microsoft Office PowerPoint</Application>
  <PresentationFormat>Widescreen</PresentationFormat>
  <Paragraphs>79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Arial Black</vt:lpstr>
      <vt:lpstr>ArialUnicodeMS</vt:lpstr>
      <vt:lpstr>Calibri</vt:lpstr>
      <vt:lpstr>Courier New</vt:lpstr>
      <vt:lpstr>Myriad Pro</vt:lpstr>
      <vt:lpstr>Myriad Pro Light</vt:lpstr>
      <vt:lpstr>Myriad Pro Semibold</vt:lpstr>
      <vt:lpstr>Wingdings</vt:lpstr>
      <vt:lpstr>1_TI Corporate: 4x3 – Title &amp; Content</vt:lpstr>
      <vt:lpstr>PowerPoint Presentation</vt:lpstr>
      <vt:lpstr>Club Visits</vt:lpstr>
      <vt:lpstr>PowerPoint Presentation</vt:lpstr>
      <vt:lpstr>PowerPoint Presentation</vt:lpstr>
      <vt:lpstr>PowerPoint Presentation</vt:lpstr>
      <vt:lpstr>Breakout Room Activity:  Visits that Count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Breakout Room Activity:  Success and Support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one thing you learned from this session that you will implement in your club visits?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 Williams</dc:creator>
  <cp:lastModifiedBy>Joe Waller</cp:lastModifiedBy>
  <cp:revision>25</cp:revision>
  <cp:lastPrinted>2019-05-21T16:02:16Z</cp:lastPrinted>
  <dcterms:created xsi:type="dcterms:W3CDTF">2020-04-06T22:50:15Z</dcterms:created>
  <dcterms:modified xsi:type="dcterms:W3CDTF">2021-04-28T00:59:32Z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21087F34-E8A9-4791-BA0A-46BF5669FB29</vt:lpwstr>
  </property>
  <property fmtid="{D5CDD505-2E9C-101B-9397-08002B2CF9AE}" pid="3" name="ArticulatePath">
    <vt:lpwstr>https://toastmasterseo-my.sharepoint.com/personal/krynerson_toastmasters_org/Documents/Microsoft Teams Chat Files/2019DistrictLeaderTrainingSession2</vt:lpwstr>
  </property>
  <property fmtid="{D5CDD505-2E9C-101B-9397-08002B2CF9AE}" pid="4" name="ContentTypeId">
    <vt:lpwstr>0x010100CB954E34E4EDFD49BC6F6961AA98779E</vt:lpwstr>
  </property>
</Properties>
</file>