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1" r:id="rId2"/>
  </p:sldMasterIdLst>
  <p:notesMasterIdLst>
    <p:notesMasterId r:id="rId15"/>
  </p:notesMasterIdLst>
  <p:sldIdLst>
    <p:sldId id="269" r:id="rId3"/>
    <p:sldId id="389" r:id="rId4"/>
    <p:sldId id="410" r:id="rId5"/>
    <p:sldId id="390" r:id="rId6"/>
    <p:sldId id="267" r:id="rId7"/>
    <p:sldId id="403" r:id="rId8"/>
    <p:sldId id="404" r:id="rId9"/>
    <p:sldId id="392" r:id="rId10"/>
    <p:sldId id="405" r:id="rId11"/>
    <p:sldId id="396" r:id="rId12"/>
    <p:sldId id="407" r:id="rId13"/>
    <p:sldId id="40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B5879"/>
    <a:srgbClr val="497593"/>
    <a:srgbClr val="7B98B2"/>
    <a:srgbClr val="B3C3D3"/>
    <a:srgbClr val="004165"/>
    <a:srgbClr val="772432"/>
    <a:srgbClr val="FEEE9F"/>
    <a:srgbClr val="E5E5E5"/>
    <a:srgbClr val="F5F5F5"/>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37"/>
    <p:restoredTop sz="86395"/>
  </p:normalViewPr>
  <p:slideViewPr>
    <p:cSldViewPr snapToGrid="0" snapToObjects="1">
      <p:cViewPr varScale="1">
        <p:scale>
          <a:sx n="110" d="100"/>
          <a:sy n="110" d="100"/>
        </p:scale>
        <p:origin x="1168" y="168"/>
      </p:cViewPr>
      <p:guideLst/>
    </p:cSldViewPr>
  </p:slideViewPr>
  <p:outlineViewPr>
    <p:cViewPr>
      <p:scale>
        <a:sx n="75" d="100"/>
        <a:sy n="75"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snapToObjects="1">
      <p:cViewPr>
        <p:scale>
          <a:sx n="88" d="100"/>
          <a:sy n="88" d="100"/>
        </p:scale>
        <p:origin x="4512" y="44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3"/>
            <a:ext cx="2971800" cy="458788"/>
          </a:xfrm>
          <a:prstGeom prst="rect">
            <a:avLst/>
          </a:prstGeom>
        </p:spPr>
        <p:txBody>
          <a:bodyPr vert="horz" lIns="91440" tIns="45720" rIns="91440" bIns="45720" rtlCol="0"/>
          <a:lstStyle>
            <a:lvl1pPr algn="r">
              <a:defRPr sz="1200"/>
            </a:lvl1pPr>
          </a:lstStyle>
          <a:p>
            <a:fld id="{F16ACEEB-96A6-BE4B-AD4A-D8B0035CB14C}" type="datetimeFigureOut">
              <a:rPr lang="en-US" smtClean="0"/>
              <a:t>8/10/23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847FC4-CAF1-6741-875A-C83F3721E6B6}" type="slidenum">
              <a:rPr lang="en-US" smtClean="0"/>
              <a:t>‹#›</a:t>
            </a:fld>
            <a:endParaRPr lang="en-US"/>
          </a:p>
        </p:txBody>
      </p:sp>
    </p:spTree>
    <p:extLst>
      <p:ext uri="{BB962C8B-B14F-4D97-AF65-F5344CB8AC3E}">
        <p14:creationId xmlns:p14="http://schemas.microsoft.com/office/powerpoint/2010/main" val="3660870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 I’d like to talk to you about how, with a little help from Toastmasters International, you can transform your talent and develop your leaders from within.</a:t>
            </a:r>
          </a:p>
          <a:p>
            <a:endParaRPr lang="en-US" dirty="0"/>
          </a:p>
        </p:txBody>
      </p:sp>
      <p:sp>
        <p:nvSpPr>
          <p:cNvPr id="4" name="Slide Number Placeholder 3"/>
          <p:cNvSpPr>
            <a:spLocks noGrp="1"/>
          </p:cNvSpPr>
          <p:nvPr>
            <p:ph type="sldNum" sz="quarter" idx="5"/>
          </p:nvPr>
        </p:nvSpPr>
        <p:spPr/>
        <p:txBody>
          <a:bodyPr/>
          <a:lstStyle/>
          <a:p>
            <a:fld id="{B6847FC4-CAF1-6741-875A-C83F3721E6B6}" type="slidenum">
              <a:rPr lang="en-US" smtClean="0"/>
              <a:t>1</a:t>
            </a:fld>
            <a:endParaRPr lang="en-US"/>
          </a:p>
        </p:txBody>
      </p:sp>
    </p:spTree>
    <p:extLst>
      <p:ext uri="{BB962C8B-B14F-4D97-AF65-F5344CB8AC3E}">
        <p14:creationId xmlns:p14="http://schemas.microsoft.com/office/powerpoint/2010/main" val="41544821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Toastmasters clubs are inexpensive to set up, and unlike other programs, the learning never stops. It offers the most cost-effective way to learn. And you can learn locally, either holding your club meetings on-site or at a local location. No more having to send employees away, pay for airfare and hotel rooms for them to learn at a conference. There is no other company that offers what Toastmasters offers in this model. It costs $125 USD to charter a new club. A new club requires 20 members to start and there is a $20 USD per person fee for all new members. After that, six months of a Toastmasters membership only </a:t>
            </a:r>
            <a:r>
              <a:rPr lang="en-US"/>
              <a:t>costs $60 </a:t>
            </a:r>
            <a:r>
              <a:rPr lang="en-US" dirty="0"/>
              <a:t>USD per member. Keep in mind that sending one person to a Dale Carnegie three-day seminar can cost upwards of $2,000 USD!</a:t>
            </a:r>
          </a:p>
        </p:txBody>
      </p:sp>
      <p:sp>
        <p:nvSpPr>
          <p:cNvPr id="4" name="Slide Number Placeholder 3"/>
          <p:cNvSpPr>
            <a:spLocks noGrp="1"/>
          </p:cNvSpPr>
          <p:nvPr>
            <p:ph type="sldNum" sz="quarter" idx="10"/>
          </p:nvPr>
        </p:nvSpPr>
        <p:spPr/>
        <p:txBody>
          <a:bodyPr/>
          <a:lstStyle/>
          <a:p>
            <a:fld id="{1C54B805-CDAB-3A40-8111-AB777D1FAB7A}" type="slidenum">
              <a:rPr lang="en-US" smtClean="0"/>
              <a:t>10</a:t>
            </a:fld>
            <a:endParaRPr lang="en-US"/>
          </a:p>
        </p:txBody>
      </p:sp>
    </p:spTree>
    <p:extLst>
      <p:ext uri="{BB962C8B-B14F-4D97-AF65-F5344CB8AC3E}">
        <p14:creationId xmlns:p14="http://schemas.microsoft.com/office/powerpoint/2010/main" val="31487297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You’ll never be at it alone. Each new club is also assigned a club mentor to help out in any way possible for the first six months. They will lead the first few meetings and help ensure your new club gets off to a great start. You’ll receive the step-by-step guide titled How to Build A Toastmasters Club. When you form your new club, you will receive a charter kit, filled with essential materials, including guides and handbooks, marketing material to recruit more members and materials you’ll need to smoothly run your club’s meetings. District conferences are held annually, so your employees can meet fellow Toastmasters in your area. There’s also a dedicated Member Services support staff that will always be there to answer your questions. And don’t forget to visit the Toastmasters website for more tools and resources.</a:t>
            </a:r>
          </a:p>
        </p:txBody>
      </p:sp>
      <p:sp>
        <p:nvSpPr>
          <p:cNvPr id="4" name="Slide Number Placeholder 3"/>
          <p:cNvSpPr>
            <a:spLocks noGrp="1"/>
          </p:cNvSpPr>
          <p:nvPr>
            <p:ph type="sldNum" sz="quarter" idx="10"/>
          </p:nvPr>
        </p:nvSpPr>
        <p:spPr/>
        <p:txBody>
          <a:bodyPr/>
          <a:lstStyle/>
          <a:p>
            <a:fld id="{1C54B805-CDAB-3A40-8111-AB777D1FAB7A}" type="slidenum">
              <a:rPr lang="en-US" smtClean="0"/>
              <a:t>11</a:t>
            </a:fld>
            <a:endParaRPr lang="en-US"/>
          </a:p>
        </p:txBody>
      </p:sp>
    </p:spTree>
    <p:extLst>
      <p:ext uri="{BB962C8B-B14F-4D97-AF65-F5344CB8AC3E}">
        <p14:creationId xmlns:p14="http://schemas.microsoft.com/office/powerpoint/2010/main" val="23915919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4850" y="1154113"/>
            <a:ext cx="5540375" cy="3117850"/>
          </a:xfrm>
        </p:spPr>
      </p:sp>
      <p:sp>
        <p:nvSpPr>
          <p:cNvPr id="3" name="Notes Placeholder 2"/>
          <p:cNvSpPr>
            <a:spLocks noGrp="1"/>
          </p:cNvSpPr>
          <p:nvPr>
            <p:ph type="body" idx="1"/>
          </p:nvPr>
        </p:nvSpPr>
        <p:spPr/>
        <p:txBody>
          <a:bodyPr/>
          <a:lstStyle/>
          <a:p>
            <a:r>
              <a:rPr lang="en-US" dirty="0"/>
              <a:t>Here’s what you need to do to start your club today. First, you need to identify 20 or more employees to join your club. Next, secure a designated place to hold your club meetings – this can be a conference room, break room or whatever space you have available – in or out of the office. Then, fill out and submit the Application to Organize, along with the charter fee. I will be here to guide you through the final steps. Again, if you have any questions along the way, feel free to call World Headquarters and ask for the New Clubs team or send them an email. Are you ready to get started?</a:t>
            </a:r>
          </a:p>
        </p:txBody>
      </p:sp>
      <p:sp>
        <p:nvSpPr>
          <p:cNvPr id="4" name="Slide Number Placeholder 3"/>
          <p:cNvSpPr>
            <a:spLocks noGrp="1"/>
          </p:cNvSpPr>
          <p:nvPr>
            <p:ph type="sldNum" sz="quarter" idx="10"/>
          </p:nvPr>
        </p:nvSpPr>
        <p:spPr/>
        <p:txBody>
          <a:bodyPr/>
          <a:lstStyle/>
          <a:p>
            <a:fld id="{1C54B805-CDAB-3A40-8111-AB777D1FAB7A}" type="slidenum">
              <a:rPr lang="en-US" smtClean="0"/>
              <a:t>12</a:t>
            </a:fld>
            <a:endParaRPr lang="en-US"/>
          </a:p>
        </p:txBody>
      </p:sp>
    </p:spTree>
    <p:extLst>
      <p:ext uri="{BB962C8B-B14F-4D97-AF65-F5344CB8AC3E}">
        <p14:creationId xmlns:p14="http://schemas.microsoft.com/office/powerpoint/2010/main" val="2837838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4850" y="1154113"/>
            <a:ext cx="5540375" cy="3117850"/>
          </a:xfrm>
        </p:spPr>
      </p:sp>
      <p:sp>
        <p:nvSpPr>
          <p:cNvPr id="3" name="Notes Placeholder 2"/>
          <p:cNvSpPr>
            <a:spLocks noGrp="1"/>
          </p:cNvSpPr>
          <p:nvPr>
            <p:ph type="body" idx="1"/>
          </p:nvPr>
        </p:nvSpPr>
        <p:spPr/>
        <p:txBody>
          <a:bodyPr/>
          <a:lstStyle/>
          <a:p>
            <a:r>
              <a:rPr lang="en-US" dirty="0"/>
              <a:t>Let’s start by explaining what Toastmasters is. Toastmasters is a worldwide nonprofit educational organization that empowers people to become more effective communicators and leaders. We are a network of approximately 270,000 members in more than 14,200 clubs in 148 countries. The organization has been around for nearly 100 years and has built a strong reputation for training individuals in public speaking, communication and leadership. Over the years, the organization has evolved to meet the needs of today’s professionals. Toastmasters International is the most effective provider of dynamic, high-value, experiential communication and leadership skills development in the world.</a:t>
            </a:r>
          </a:p>
        </p:txBody>
      </p:sp>
      <p:sp>
        <p:nvSpPr>
          <p:cNvPr id="4" name="Slide Number Placeholder 3"/>
          <p:cNvSpPr>
            <a:spLocks noGrp="1"/>
          </p:cNvSpPr>
          <p:nvPr>
            <p:ph type="sldNum" sz="quarter" idx="10"/>
          </p:nvPr>
        </p:nvSpPr>
        <p:spPr/>
        <p:txBody>
          <a:bodyPr/>
          <a:lstStyle/>
          <a:p>
            <a:fld id="{1C54B805-CDAB-3A40-8111-AB777D1FAB7A}" type="slidenum">
              <a:rPr lang="en-US" smtClean="0"/>
              <a:t>2</a:t>
            </a:fld>
            <a:endParaRPr lang="en-US"/>
          </a:p>
        </p:txBody>
      </p:sp>
    </p:spTree>
    <p:extLst>
      <p:ext uri="{BB962C8B-B14F-4D97-AF65-F5344CB8AC3E}">
        <p14:creationId xmlns:p14="http://schemas.microsoft.com/office/powerpoint/2010/main" val="2148003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4850" y="1154113"/>
            <a:ext cx="5540375" cy="3117850"/>
          </a:xfrm>
        </p:spPr>
      </p:sp>
      <p:sp>
        <p:nvSpPr>
          <p:cNvPr id="3" name="Notes Placeholder 2"/>
          <p:cNvSpPr>
            <a:spLocks noGrp="1"/>
          </p:cNvSpPr>
          <p:nvPr>
            <p:ph type="body" idx="1"/>
          </p:nvPr>
        </p:nvSpPr>
        <p:spPr/>
        <p:txBody>
          <a:bodyPr/>
          <a:lstStyle/>
          <a:p>
            <a:r>
              <a:rPr lang="en-US" dirty="0"/>
              <a:t>Toastmasters clubs are offered by companies all over the world and throughout several industries. Over half of Fortune 500 companies offer clubs to their employees. Some of the biggest names in the world host Toastmasters clubs, including Apple, Google, Toyota, Coca Cola, Disney and Boeing.</a:t>
            </a:r>
          </a:p>
          <a:p>
            <a:endParaRPr lang="en-US" dirty="0"/>
          </a:p>
          <a:p>
            <a:pPr lvl="0">
              <a:defRPr/>
            </a:pPr>
            <a:r>
              <a:rPr lang="en-US" dirty="0"/>
              <a:t>Toastmasters has helped all levels of professionals. It gives career advancers the skills they need for advancement, it gives mature managers the tools to overcome obstacles in their career paths, it helps young professionals master soft skills that 90% of employers are looking for and it provides international professionals the chance to improve their speaking and writing skills. Employees and CEOs alike have had Toastmasters transform their careers. Here’s what members have said about their experiences with Toastmasters.</a:t>
            </a:r>
          </a:p>
        </p:txBody>
      </p:sp>
      <p:sp>
        <p:nvSpPr>
          <p:cNvPr id="4" name="Slide Number Placeholder 3"/>
          <p:cNvSpPr>
            <a:spLocks noGrp="1"/>
          </p:cNvSpPr>
          <p:nvPr>
            <p:ph type="sldNum" sz="quarter" idx="10"/>
          </p:nvPr>
        </p:nvSpPr>
        <p:spPr/>
        <p:txBody>
          <a:bodyPr/>
          <a:lstStyle/>
          <a:p>
            <a:fld id="{1C54B805-CDAB-3A40-8111-AB777D1FAB7A}" type="slidenum">
              <a:rPr lang="en-US" smtClean="0"/>
              <a:t>3</a:t>
            </a:fld>
            <a:endParaRPr lang="en-US"/>
          </a:p>
        </p:txBody>
      </p:sp>
    </p:spTree>
    <p:extLst>
      <p:ext uri="{BB962C8B-B14F-4D97-AF65-F5344CB8AC3E}">
        <p14:creationId xmlns:p14="http://schemas.microsoft.com/office/powerpoint/2010/main" val="23482238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04850" y="1154113"/>
            <a:ext cx="5540375" cy="3117850"/>
          </a:xfrm>
        </p:spPr>
      </p:sp>
      <p:sp>
        <p:nvSpPr>
          <p:cNvPr id="3" name="Notes Placeholder 2"/>
          <p:cNvSpPr>
            <a:spLocks noGrp="1"/>
          </p:cNvSpPr>
          <p:nvPr>
            <p:ph type="body" idx="1"/>
          </p:nvPr>
        </p:nvSpPr>
        <p:spPr/>
        <p:txBody>
          <a:bodyPr/>
          <a:lstStyle/>
          <a:p>
            <a:r>
              <a:rPr lang="en-US" dirty="0"/>
              <a:t>Starting a Toastmasters club at your company can help in many ways. You can help foster career advancement for your employees by building up their communication and leadership skills. A Toastmasters club can also help augment your existing training programs. Meetings are a great place for employees who normally don’t interact with each other to get to know one another and build team camaraderie. Offering a Toastmasters club can also encourage employee retention. Now, more than ever, employees are looking to build skills and a Toastmasters club is a cost-effective way to do so. Employees will see your Toastmasters club as an added benefit that your company offers. Through this all, you will strengthen the leadership bench in your company.</a:t>
            </a:r>
          </a:p>
        </p:txBody>
      </p:sp>
      <p:sp>
        <p:nvSpPr>
          <p:cNvPr id="4" name="Slide Number Placeholder 3"/>
          <p:cNvSpPr>
            <a:spLocks noGrp="1"/>
          </p:cNvSpPr>
          <p:nvPr>
            <p:ph type="sldNum" sz="quarter" idx="10"/>
          </p:nvPr>
        </p:nvSpPr>
        <p:spPr/>
        <p:txBody>
          <a:bodyPr/>
          <a:lstStyle/>
          <a:p>
            <a:fld id="{1C54B805-CDAB-3A40-8111-AB777D1FAB7A}" type="slidenum">
              <a:rPr lang="en-US" smtClean="0"/>
              <a:t>4</a:t>
            </a:fld>
            <a:endParaRPr lang="en-US"/>
          </a:p>
        </p:txBody>
      </p:sp>
    </p:spTree>
    <p:extLst>
      <p:ext uri="{BB962C8B-B14F-4D97-AF65-F5344CB8AC3E}">
        <p14:creationId xmlns:p14="http://schemas.microsoft.com/office/powerpoint/2010/main" val="791789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Through Toastmasters, your employees will learn several skills that they can translate to their jobs. Employees will learn how to conduct effective meetings, saving your company time and money. They will enhance their listening skills and sharpen their presentation skills. The Toastmasters club will boost team collaboration. Along the way, employees will learn to guide successful teams and how to take and implement feedback, leading to tremendous career growth.</a:t>
            </a:r>
          </a:p>
          <a:p>
            <a:endParaRPr lang="en-US" dirty="0"/>
          </a:p>
        </p:txBody>
      </p:sp>
      <p:sp>
        <p:nvSpPr>
          <p:cNvPr id="4" name="Slide Number Placeholder 3"/>
          <p:cNvSpPr>
            <a:spLocks noGrp="1"/>
          </p:cNvSpPr>
          <p:nvPr>
            <p:ph type="sldNum" sz="quarter" idx="5"/>
          </p:nvPr>
        </p:nvSpPr>
        <p:spPr/>
        <p:txBody>
          <a:bodyPr/>
          <a:lstStyle/>
          <a:p>
            <a:fld id="{B6847FC4-CAF1-6741-875A-C83F3721E6B6}" type="slidenum">
              <a:rPr lang="en-US" smtClean="0"/>
              <a:t>5</a:t>
            </a:fld>
            <a:endParaRPr lang="en-US"/>
          </a:p>
        </p:txBody>
      </p:sp>
    </p:spTree>
    <p:extLst>
      <p:ext uri="{BB962C8B-B14F-4D97-AF65-F5344CB8AC3E}">
        <p14:creationId xmlns:p14="http://schemas.microsoft.com/office/powerpoint/2010/main" val="4271380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Clubs meet as often as you would like them to, with most meeting once a week. The club is a hands-on learning environment that provides your employees with opportunities to give both prepared and impromptu speeches. After their speeches, they will receive honest, encouraging and structured evaluations from their peers and will have the ability to implement the feedback in a later speech. Each meeting has volunteer leadership roles for your employees to fill, including the Toastmaster, Evaluator, Ah-Counter and Grammarian. This allows your employees to serve in a variety of leadership roles and pick up essential skills along the way. Plus, new members will have access to a mentor, who can help them out and advise them on an array of topics.</a:t>
            </a:r>
          </a:p>
        </p:txBody>
      </p:sp>
      <p:sp>
        <p:nvSpPr>
          <p:cNvPr id="4" name="Slide Number Placeholder 3"/>
          <p:cNvSpPr>
            <a:spLocks noGrp="1"/>
          </p:cNvSpPr>
          <p:nvPr>
            <p:ph type="sldNum" sz="quarter" idx="5"/>
          </p:nvPr>
        </p:nvSpPr>
        <p:spPr/>
        <p:txBody>
          <a:bodyPr/>
          <a:lstStyle/>
          <a:p>
            <a:fld id="{1C54B805-CDAB-3A40-8111-AB777D1FAB7A}" type="slidenum">
              <a:rPr lang="en-US" smtClean="0"/>
              <a:t>6</a:t>
            </a:fld>
            <a:endParaRPr lang="en-US"/>
          </a:p>
        </p:txBody>
      </p:sp>
    </p:spTree>
    <p:extLst>
      <p:ext uri="{BB962C8B-B14F-4D97-AF65-F5344CB8AC3E}">
        <p14:creationId xmlns:p14="http://schemas.microsoft.com/office/powerpoint/2010/main" val="730550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Pathways learning experience is Toastmasters’ redesigned education program. Pathways focuses on five core competencies and 11 specialized learning paths, with more to come. Each employee receives one free path to start, and they are able to attempt multiple paths at the same time. When employees first log into Base Camp, which is the home of Pathways, they will take an assessment that will recommend three paths for you. Employees are free to choose any path they want! All resources and projects are </a:t>
            </a:r>
            <a:r>
              <a:rPr lang="en-US"/>
              <a:t>available online. </a:t>
            </a:r>
            <a:r>
              <a:rPr lang="en-US" dirty="0"/>
              <a:t>Best of all, they can work at their own pace and learn valuable skills that will translate to their professional lives. The combination of the Pathways learning experience with the supportive environment found in our clubs is what makes Toastmasters such a powerful tool.</a:t>
            </a:r>
          </a:p>
          <a:p>
            <a:endParaRPr lang="en-US" dirty="0"/>
          </a:p>
          <a:p>
            <a:pPr>
              <a:defRPr/>
            </a:pPr>
            <a:r>
              <a:rPr lang="en-US" dirty="0"/>
              <a:t>*Pathways is available in Arabic, English, French, German, Japanese, Portuguese, Simplified Chinese, Spanish, and Traditional Chinese, with select paths available in Korean and Tamil. If any of these alternative languages apply to their company, mention their availability*</a:t>
            </a:r>
          </a:p>
        </p:txBody>
      </p:sp>
      <p:sp>
        <p:nvSpPr>
          <p:cNvPr id="4" name="Slide Number Placeholder 3"/>
          <p:cNvSpPr>
            <a:spLocks noGrp="1"/>
          </p:cNvSpPr>
          <p:nvPr>
            <p:ph type="sldNum" sz="quarter" idx="5"/>
          </p:nvPr>
        </p:nvSpPr>
        <p:spPr/>
        <p:txBody>
          <a:bodyPr/>
          <a:lstStyle/>
          <a:p>
            <a:fld id="{1C54B805-CDAB-3A40-8111-AB777D1FAB7A}" type="slidenum">
              <a:rPr lang="en-US" smtClean="0"/>
              <a:t>7</a:t>
            </a:fld>
            <a:endParaRPr lang="en-US"/>
          </a:p>
        </p:txBody>
      </p:sp>
    </p:spTree>
    <p:extLst>
      <p:ext uri="{BB962C8B-B14F-4D97-AF65-F5344CB8AC3E}">
        <p14:creationId xmlns:p14="http://schemas.microsoft.com/office/powerpoint/2010/main" val="8751315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you can see a little bit about how Pathways works. Everything is centered around the club meetings. Employees can go home and spend time in Pathways, choose their path and see what their current assignment is. Within each path, there are five levels. Employees will start by Mastering Fundamentals, then Learning Your Style, Increasing Knowledge, Building Skills and finally, Demonstrating Expertise. This method allows employees to build skills at their own pace. </a:t>
            </a:r>
          </a:p>
        </p:txBody>
      </p:sp>
      <p:sp>
        <p:nvSpPr>
          <p:cNvPr id="4" name="Slide Number Placeholder 3"/>
          <p:cNvSpPr>
            <a:spLocks noGrp="1"/>
          </p:cNvSpPr>
          <p:nvPr>
            <p:ph type="sldNum" sz="quarter" idx="10"/>
          </p:nvPr>
        </p:nvSpPr>
        <p:spPr/>
        <p:txBody>
          <a:bodyPr/>
          <a:lstStyle/>
          <a:p>
            <a:fld id="{1C54B805-CDAB-3A40-8111-AB777D1FAB7A}" type="slidenum">
              <a:rPr lang="en-US" smtClean="0"/>
              <a:t>8</a:t>
            </a:fld>
            <a:endParaRPr lang="en-US"/>
          </a:p>
        </p:txBody>
      </p:sp>
    </p:spTree>
    <p:extLst>
      <p:ext uri="{BB962C8B-B14F-4D97-AF65-F5344CB8AC3E}">
        <p14:creationId xmlns:p14="http://schemas.microsoft.com/office/powerpoint/2010/main" val="3983132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a glimpse into what Pathways looks like, the current 11 paths and the five core competencies. More paths are being worked on currently. The five core competencies are Public Speaking, Interpersonal Communication, Strategic Leadership, Management and Confidence. Confidence is unique because it cannot be taught, but is gained in every path. In each path, employees learn multiple competencies. For example, if they wanted to work on their Public Speaking, Interpersonal Communication and Management, the Leadership Development path is right for them. Or, if they wanted to learn about Persuasive Influence, the core competencies they would learn are Public Speaking, Strategic Leadership, and Interpersonal Communication. In all of these paths, there are over 300 competencies employees can learn. </a:t>
            </a:r>
          </a:p>
        </p:txBody>
      </p:sp>
      <p:sp>
        <p:nvSpPr>
          <p:cNvPr id="4" name="Slide Number Placeholder 3"/>
          <p:cNvSpPr>
            <a:spLocks noGrp="1"/>
          </p:cNvSpPr>
          <p:nvPr>
            <p:ph type="sldNum" sz="quarter" idx="10"/>
          </p:nvPr>
        </p:nvSpPr>
        <p:spPr/>
        <p:txBody>
          <a:bodyPr/>
          <a:lstStyle/>
          <a:p>
            <a:fld id="{1C54B805-CDAB-3A40-8111-AB777D1FAB7A}" type="slidenum">
              <a:rPr lang="en-US" smtClean="0"/>
              <a:t>9</a:t>
            </a:fld>
            <a:endParaRPr lang="en-US"/>
          </a:p>
        </p:txBody>
      </p:sp>
    </p:spTree>
    <p:extLst>
      <p:ext uri="{BB962C8B-B14F-4D97-AF65-F5344CB8AC3E}">
        <p14:creationId xmlns:p14="http://schemas.microsoft.com/office/powerpoint/2010/main" val="38042826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rgbClr val="004165"/>
            </a:solidFill>
          </a:ln>
        </p:spPr>
        <p:style>
          <a:lnRef idx="1">
            <a:schemeClr val="accent1"/>
          </a:lnRef>
          <a:fillRef idx="0">
            <a:schemeClr val="accent1"/>
          </a:fillRef>
          <a:effectRef idx="0">
            <a:schemeClr val="accent1"/>
          </a:effectRef>
          <a:fontRef idx="minor">
            <a:schemeClr val="tx1"/>
          </a:fontRef>
        </p:style>
      </p:cxnSp>
      <p:pic>
        <p:nvPicPr>
          <p:cNvPr id="23" name="Picture 22" descr="Toastmasters International">
            <a:extLst>
              <a:ext uri="{FF2B5EF4-FFF2-40B4-BE49-F238E27FC236}">
                <a16:creationId xmlns:a16="http://schemas.microsoft.com/office/drawing/2014/main" id="{81373B61-26E6-9E41-B3D7-2240926DC383}"/>
              </a:ext>
            </a:extLst>
          </p:cNvPr>
          <p:cNvPicPr>
            <a:picLocks noChangeAspect="1"/>
          </p:cNvPicPr>
          <p:nvPr userDrawn="1"/>
        </p:nvPicPr>
        <p:blipFill>
          <a:blip r:embed="rId2"/>
          <a:stretch>
            <a:fillRect/>
          </a:stretch>
        </p:blipFill>
        <p:spPr>
          <a:xfrm>
            <a:off x="4704715" y="1830810"/>
            <a:ext cx="2782570" cy="430804"/>
          </a:xfrm>
          <a:prstGeom prst="rect">
            <a:avLst/>
          </a:prstGeom>
        </p:spPr>
      </p:pic>
    </p:spTree>
    <p:extLst>
      <p:ext uri="{BB962C8B-B14F-4D97-AF65-F5344CB8AC3E}">
        <p14:creationId xmlns:p14="http://schemas.microsoft.com/office/powerpoint/2010/main" val="1287038089"/>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Picture Placeholder 4">
            <a:extLst>
              <a:ext uri="{FF2B5EF4-FFF2-40B4-BE49-F238E27FC236}">
                <a16:creationId xmlns:a16="http://schemas.microsoft.com/office/drawing/2014/main" id="{30403F9B-2509-B349-8F7B-B7A269B84DE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24942068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_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solidFill>
                  <a:schemeClr val="tx1"/>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7" name="Picture Placeholder 4">
            <a:extLst>
              <a:ext uri="{FF2B5EF4-FFF2-40B4-BE49-F238E27FC236}">
                <a16:creationId xmlns:a16="http://schemas.microsoft.com/office/drawing/2014/main" id="{1A32ABD0-551C-8047-9A8B-46EC083AD1DA}"/>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Tree>
    <p:extLst>
      <p:ext uri="{BB962C8B-B14F-4D97-AF65-F5344CB8AC3E}">
        <p14:creationId xmlns:p14="http://schemas.microsoft.com/office/powerpoint/2010/main" val="31757836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chemeClr val="tx1"/>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716421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9" name="Picture Placeholder 4">
            <a:extLst>
              <a:ext uri="{FF2B5EF4-FFF2-40B4-BE49-F238E27FC236}">
                <a16:creationId xmlns:a16="http://schemas.microsoft.com/office/drawing/2014/main" id="{8DCE7488-AC56-214B-8402-0373CFC92E4D}"/>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3" name="Slide Number Placeholder 14">
            <a:extLst>
              <a:ext uri="{FF2B5EF4-FFF2-40B4-BE49-F238E27FC236}">
                <a16:creationId xmlns:a16="http://schemas.microsoft.com/office/drawing/2014/main" id="{852E0A00-B946-634D-9F60-5900F68092A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8550125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_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13" name="Picture Placeholder 4">
            <a:extLst>
              <a:ext uri="{FF2B5EF4-FFF2-40B4-BE49-F238E27FC236}">
                <a16:creationId xmlns:a16="http://schemas.microsoft.com/office/drawing/2014/main" id="{D36E625B-E8A5-F64D-B280-FF6E4EB345D5}"/>
              </a:ext>
            </a:extLst>
          </p:cNvPr>
          <p:cNvSpPr>
            <a:spLocks noGrp="1"/>
          </p:cNvSpPr>
          <p:nvPr>
            <p:ph type="pic" sz="quarter" idx="11" hasCustomPrompt="1"/>
          </p:nvPr>
        </p:nvSpPr>
        <p:spPr>
          <a:xfrm>
            <a:off x="6096000" y="0"/>
            <a:ext cx="6099048" cy="6217920"/>
          </a:xfrm>
        </p:spPr>
        <p:txBody>
          <a:bodyPr anchor="ctr"/>
          <a:lstStyle>
            <a:lvl1pPr marL="0" indent="0" algn="ctr">
              <a:buNone/>
              <a:defRPr>
                <a:solidFill>
                  <a:schemeClr val="tx1"/>
                </a:solidFill>
              </a:defRPr>
            </a:lvl1pPr>
          </a:lstStyle>
          <a:p>
            <a:r>
              <a:rPr lang="en-US" dirty="0"/>
              <a:t>Click to Add Photo</a:t>
            </a:r>
          </a:p>
        </p:txBody>
      </p:sp>
      <p:sp>
        <p:nvSpPr>
          <p:cNvPr id="15" name="Slide Number Placeholder 14">
            <a:extLst>
              <a:ext uri="{FF2B5EF4-FFF2-40B4-BE49-F238E27FC236}">
                <a16:creationId xmlns:a16="http://schemas.microsoft.com/office/drawing/2014/main" id="{20FB4EF4-997C-8046-914F-6E0CB5DC552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5460928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solidFill>
                  <a:schemeClr val="tx1"/>
                </a:solidFill>
              </a:defRPr>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Slide Number Placeholder 14">
            <a:extLst>
              <a:ext uri="{FF2B5EF4-FFF2-40B4-BE49-F238E27FC236}">
                <a16:creationId xmlns:a16="http://schemas.microsoft.com/office/drawing/2014/main" id="{489E208B-BC0A-9749-9CAE-3D838D9DE7D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22688016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A629875B-36BA-7147-91A7-92751BF38026}"/>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endParaRPr lang="en-US" dirty="0"/>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85302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and 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5000"/>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0E6B948D-23E4-3F42-B765-2AA919B9E9C5}"/>
              </a:ext>
            </a:extLst>
          </p:cNvPr>
          <p:cNvSpPr/>
          <p:nvPr userDrawn="1"/>
        </p:nvSpPr>
        <p:spPr>
          <a:xfrm>
            <a:off x="0" y="-1"/>
            <a:ext cx="12192000" cy="1143001"/>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a:t>Click to edit Master title style</a:t>
            </a:r>
            <a:endParaRPr lang="en-US" dirty="0"/>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6140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How to use color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How to use Colors on Charts/Tables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hasCustomPrompt="1"/>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a:lnSpc>
                <a:spcPct val="110000"/>
              </a:lnSpc>
            </a:pPr>
            <a:r>
              <a:rPr lang="en-US" sz="2800" b="0" dirty="0"/>
              <a:t>When utilizing a chart, make sure there is enough color contrast between the text and the background color. Review the example on the next slide.</a:t>
            </a:r>
          </a:p>
        </p:txBody>
      </p:sp>
      <p:sp>
        <p:nvSpPr>
          <p:cNvPr id="10" name="Rectangle 9">
            <a:extLst>
              <a:ext uri="{FF2B5EF4-FFF2-40B4-BE49-F238E27FC236}">
                <a16:creationId xmlns:a16="http://schemas.microsoft.com/office/drawing/2014/main" id="{3A3057B3-0FA6-1247-A5B1-98999B22F4C8}"/>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5D6B0BF-536F-B648-9FED-043275D46675}"/>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5081AD1C-9BAD-504D-A94E-B572CF6BB330}"/>
              </a:ext>
            </a:extLst>
          </p:cNvPr>
          <p:cNvGrpSpPr/>
          <p:nvPr userDrawn="1"/>
        </p:nvGrpSpPr>
        <p:grpSpPr>
          <a:xfrm>
            <a:off x="6971959" y="785112"/>
            <a:ext cx="4340506" cy="868101"/>
            <a:chOff x="382104" y="3327719"/>
            <a:chExt cx="4340506" cy="868101"/>
          </a:xfrm>
        </p:grpSpPr>
        <p:sp>
          <p:nvSpPr>
            <p:cNvPr id="15" name="Rectangle 14">
              <a:extLst>
                <a:ext uri="{FF2B5EF4-FFF2-40B4-BE49-F238E27FC236}">
                  <a16:creationId xmlns:a16="http://schemas.microsoft.com/office/drawing/2014/main" id="{C24C0F28-DFB4-FB48-B1BA-69CBD0ECB0DE}"/>
                </a:ext>
              </a:extLst>
            </p:cNvPr>
            <p:cNvSpPr/>
            <p:nvPr userDrawn="1"/>
          </p:nvSpPr>
          <p:spPr>
            <a:xfrm>
              <a:off x="382105" y="3327719"/>
              <a:ext cx="868101" cy="868101"/>
            </a:xfrm>
            <a:prstGeom prst="rect">
              <a:avLst/>
            </a:prstGeom>
            <a:solidFill>
              <a:srgbClr val="B3C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2CC55AFF-0CD7-6E47-9CE6-AD24C7E762D1}"/>
                </a:ext>
              </a:extLst>
            </p:cNvPr>
            <p:cNvSpPr/>
            <p:nvPr userDrawn="1"/>
          </p:nvSpPr>
          <p:spPr>
            <a:xfrm>
              <a:off x="1250206" y="3327719"/>
              <a:ext cx="868101" cy="868101"/>
            </a:xfrm>
            <a:prstGeom prst="rect">
              <a:avLst/>
            </a:prstGeom>
            <a:solidFill>
              <a:srgbClr val="7B9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AF0F4FD-D576-DB44-882A-074F220CF31B}"/>
                </a:ext>
              </a:extLst>
            </p:cNvPr>
            <p:cNvSpPr/>
            <p:nvPr userDrawn="1"/>
          </p:nvSpPr>
          <p:spPr>
            <a:xfrm>
              <a:off x="2118307" y="3327719"/>
              <a:ext cx="868101" cy="868101"/>
            </a:xfrm>
            <a:prstGeom prst="rect">
              <a:avLst/>
            </a:prstGeom>
            <a:solidFill>
              <a:srgbClr val="49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F15AC36-03F4-7F46-B01D-5A11BD0A6A94}"/>
                </a:ext>
              </a:extLst>
            </p:cNvPr>
            <p:cNvSpPr/>
            <p:nvPr userDrawn="1"/>
          </p:nvSpPr>
          <p:spPr>
            <a:xfrm>
              <a:off x="2986408" y="3327719"/>
              <a:ext cx="868101" cy="868101"/>
            </a:xfrm>
            <a:prstGeom prst="rect">
              <a:avLst/>
            </a:prstGeom>
            <a:solidFill>
              <a:srgbClr val="0B5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6527A42-9DFA-1A41-9DD3-25755BEA8387}"/>
                </a:ext>
              </a:extLst>
            </p:cNvPr>
            <p:cNvSpPr/>
            <p:nvPr userDrawn="1"/>
          </p:nvSpPr>
          <p:spPr>
            <a:xfrm>
              <a:off x="3854509" y="3327719"/>
              <a:ext cx="868101" cy="8681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F82D3875-578C-9849-9094-D12B6FE410F6}"/>
                </a:ext>
              </a:extLst>
            </p:cNvPr>
            <p:cNvSpPr txBox="1">
              <a:spLocks/>
            </p:cNvSpPr>
            <p:nvPr userDrawn="1"/>
          </p:nvSpPr>
          <p:spPr>
            <a:xfrm>
              <a:off x="382104"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21" name="Title 1">
              <a:extLst>
                <a:ext uri="{FF2B5EF4-FFF2-40B4-BE49-F238E27FC236}">
                  <a16:creationId xmlns:a16="http://schemas.microsoft.com/office/drawing/2014/main" id="{C6DB5269-9F92-124F-9EFB-0B5E49CFC12C}"/>
                </a:ext>
              </a:extLst>
            </p:cNvPr>
            <p:cNvSpPr txBox="1">
              <a:spLocks/>
            </p:cNvSpPr>
            <p:nvPr userDrawn="1"/>
          </p:nvSpPr>
          <p:spPr>
            <a:xfrm>
              <a:off x="12502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22" name="Title 1">
              <a:extLst>
                <a:ext uri="{FF2B5EF4-FFF2-40B4-BE49-F238E27FC236}">
                  <a16:creationId xmlns:a16="http://schemas.microsoft.com/office/drawing/2014/main" id="{3DF9AC09-C32F-7848-A0E3-9D5E9CA98006}"/>
                </a:ext>
              </a:extLst>
            </p:cNvPr>
            <p:cNvSpPr txBox="1">
              <a:spLocks/>
            </p:cNvSpPr>
            <p:nvPr userDrawn="1"/>
          </p:nvSpPr>
          <p:spPr>
            <a:xfrm>
              <a:off x="2106732"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23" name="Title 1">
              <a:extLst>
                <a:ext uri="{FF2B5EF4-FFF2-40B4-BE49-F238E27FC236}">
                  <a16:creationId xmlns:a16="http://schemas.microsoft.com/office/drawing/2014/main" id="{FCFA7C4A-3612-C345-A189-543B61F29B61}"/>
                </a:ext>
              </a:extLst>
            </p:cNvPr>
            <p:cNvSpPr txBox="1">
              <a:spLocks/>
            </p:cNvSpPr>
            <p:nvPr userDrawn="1"/>
          </p:nvSpPr>
          <p:spPr>
            <a:xfrm>
              <a:off x="297483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24" name="Title 1">
              <a:extLst>
                <a:ext uri="{FF2B5EF4-FFF2-40B4-BE49-F238E27FC236}">
                  <a16:creationId xmlns:a16="http://schemas.microsoft.com/office/drawing/2014/main" id="{342C6220-558E-134C-ADB9-621C3F5FC88D}"/>
                </a:ext>
              </a:extLst>
            </p:cNvPr>
            <p:cNvSpPr txBox="1">
              <a:spLocks/>
            </p:cNvSpPr>
            <p:nvPr userDrawn="1"/>
          </p:nvSpPr>
          <p:spPr>
            <a:xfrm>
              <a:off x="3854509"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grpSp>
        <p:nvGrpSpPr>
          <p:cNvPr id="25" name="Group 24">
            <a:extLst>
              <a:ext uri="{FF2B5EF4-FFF2-40B4-BE49-F238E27FC236}">
                <a16:creationId xmlns:a16="http://schemas.microsoft.com/office/drawing/2014/main" id="{7226A98E-0B3B-D649-B831-8ECA3D5D07AC}"/>
              </a:ext>
            </a:extLst>
          </p:cNvPr>
          <p:cNvGrpSpPr/>
          <p:nvPr userDrawn="1"/>
        </p:nvGrpSpPr>
        <p:grpSpPr>
          <a:xfrm>
            <a:off x="6971959" y="1900356"/>
            <a:ext cx="4340506" cy="868101"/>
            <a:chOff x="6794478" y="3327719"/>
            <a:chExt cx="4340506" cy="868101"/>
          </a:xfrm>
        </p:grpSpPr>
        <p:sp>
          <p:nvSpPr>
            <p:cNvPr id="26" name="Rectangle 25">
              <a:extLst>
                <a:ext uri="{FF2B5EF4-FFF2-40B4-BE49-F238E27FC236}">
                  <a16:creationId xmlns:a16="http://schemas.microsoft.com/office/drawing/2014/main" id="{5566CF8A-D4B7-0640-8565-D3974191389E}"/>
                </a:ext>
              </a:extLst>
            </p:cNvPr>
            <p:cNvSpPr/>
            <p:nvPr userDrawn="1"/>
          </p:nvSpPr>
          <p:spPr>
            <a:xfrm>
              <a:off x="6794479" y="3327719"/>
              <a:ext cx="868101" cy="868101"/>
            </a:xfrm>
            <a:prstGeom prst="rect">
              <a:avLst/>
            </a:prstGeom>
            <a:solidFill>
              <a:srgbClr val="DB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70E2D77-3B55-5242-B380-4175817554C0}"/>
                </a:ext>
              </a:extLst>
            </p:cNvPr>
            <p:cNvSpPr/>
            <p:nvPr userDrawn="1"/>
          </p:nvSpPr>
          <p:spPr>
            <a:xfrm>
              <a:off x="7662580" y="3327719"/>
              <a:ext cx="868101" cy="868101"/>
            </a:xfrm>
            <a:prstGeom prst="rect">
              <a:avLst/>
            </a:prstGeom>
            <a:solidFill>
              <a:srgbClr val="C08D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12BD00BB-9D42-6243-9736-8E9F8874AA73}"/>
                </a:ext>
              </a:extLst>
            </p:cNvPr>
            <p:cNvSpPr/>
            <p:nvPr userDrawn="1"/>
          </p:nvSpPr>
          <p:spPr>
            <a:xfrm>
              <a:off x="8530681" y="3327719"/>
              <a:ext cx="868101" cy="868101"/>
            </a:xfrm>
            <a:prstGeom prst="rect">
              <a:avLst/>
            </a:prstGeom>
            <a:solidFill>
              <a:srgbClr val="A66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8AFEEF79-D422-7B44-8963-650D1FCB8CAE}"/>
                </a:ext>
              </a:extLst>
            </p:cNvPr>
            <p:cNvSpPr/>
            <p:nvPr userDrawn="1"/>
          </p:nvSpPr>
          <p:spPr>
            <a:xfrm>
              <a:off x="9398782" y="3327719"/>
              <a:ext cx="868101" cy="868101"/>
            </a:xfrm>
            <a:prstGeom prst="rect">
              <a:avLst/>
            </a:prstGeom>
            <a:solidFill>
              <a:srgbClr val="8D3B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57089A6-0701-4840-8598-9AAA5958F3F3}"/>
                </a:ext>
              </a:extLst>
            </p:cNvPr>
            <p:cNvSpPr/>
            <p:nvPr userDrawn="1"/>
          </p:nvSpPr>
          <p:spPr>
            <a:xfrm>
              <a:off x="10266883" y="3327719"/>
              <a:ext cx="868101" cy="868101"/>
            </a:xfrm>
            <a:prstGeom prst="rect">
              <a:avLst/>
            </a:prstGeom>
            <a:solidFill>
              <a:srgbClr val="77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itle 1">
              <a:extLst>
                <a:ext uri="{FF2B5EF4-FFF2-40B4-BE49-F238E27FC236}">
                  <a16:creationId xmlns:a16="http://schemas.microsoft.com/office/drawing/2014/main" id="{AE711AD8-A200-934D-BA4B-F4C6307321AF}"/>
                </a:ext>
              </a:extLst>
            </p:cNvPr>
            <p:cNvSpPr txBox="1">
              <a:spLocks/>
            </p:cNvSpPr>
            <p:nvPr userDrawn="1"/>
          </p:nvSpPr>
          <p:spPr>
            <a:xfrm>
              <a:off x="6794478"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1</a:t>
              </a:r>
            </a:p>
          </p:txBody>
        </p:sp>
        <p:sp>
          <p:nvSpPr>
            <p:cNvPr id="32" name="Title 1">
              <a:extLst>
                <a:ext uri="{FF2B5EF4-FFF2-40B4-BE49-F238E27FC236}">
                  <a16:creationId xmlns:a16="http://schemas.microsoft.com/office/drawing/2014/main" id="{DD72198E-3F55-524E-9B45-1E7C4E571496}"/>
                </a:ext>
              </a:extLst>
            </p:cNvPr>
            <p:cNvSpPr txBox="1">
              <a:spLocks/>
            </p:cNvSpPr>
            <p:nvPr userDrawn="1"/>
          </p:nvSpPr>
          <p:spPr>
            <a:xfrm>
              <a:off x="7662580"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t>2</a:t>
              </a:r>
            </a:p>
          </p:txBody>
        </p:sp>
        <p:sp>
          <p:nvSpPr>
            <p:cNvPr id="33" name="Title 1">
              <a:extLst>
                <a:ext uri="{FF2B5EF4-FFF2-40B4-BE49-F238E27FC236}">
                  <a16:creationId xmlns:a16="http://schemas.microsoft.com/office/drawing/2014/main" id="{D4572998-3193-9748-BC2F-A847C2A2FD41}"/>
                </a:ext>
              </a:extLst>
            </p:cNvPr>
            <p:cNvSpPr txBox="1">
              <a:spLocks/>
            </p:cNvSpPr>
            <p:nvPr userDrawn="1"/>
          </p:nvSpPr>
          <p:spPr>
            <a:xfrm>
              <a:off x="8519106"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3</a:t>
              </a:r>
            </a:p>
          </p:txBody>
        </p:sp>
        <p:sp>
          <p:nvSpPr>
            <p:cNvPr id="34" name="Title 1">
              <a:extLst>
                <a:ext uri="{FF2B5EF4-FFF2-40B4-BE49-F238E27FC236}">
                  <a16:creationId xmlns:a16="http://schemas.microsoft.com/office/drawing/2014/main" id="{DD2B0AB2-F8FE-344E-B643-8D6D9718EF9D}"/>
                </a:ext>
              </a:extLst>
            </p:cNvPr>
            <p:cNvSpPr txBox="1">
              <a:spLocks/>
            </p:cNvSpPr>
            <p:nvPr userDrawn="1"/>
          </p:nvSpPr>
          <p:spPr>
            <a:xfrm>
              <a:off x="9387207"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4</a:t>
              </a:r>
            </a:p>
          </p:txBody>
        </p:sp>
        <p:sp>
          <p:nvSpPr>
            <p:cNvPr id="35" name="Title 1">
              <a:extLst>
                <a:ext uri="{FF2B5EF4-FFF2-40B4-BE49-F238E27FC236}">
                  <a16:creationId xmlns:a16="http://schemas.microsoft.com/office/drawing/2014/main" id="{23C15460-6F14-C946-A23F-08B4721FF79A}"/>
                </a:ext>
              </a:extLst>
            </p:cNvPr>
            <p:cNvSpPr txBox="1">
              <a:spLocks/>
            </p:cNvSpPr>
            <p:nvPr userDrawn="1"/>
          </p:nvSpPr>
          <p:spPr>
            <a:xfrm>
              <a:off x="10266883" y="3415147"/>
              <a:ext cx="868101" cy="68229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a:lstStyle>
            <a:p>
              <a:pPr algn="ctr"/>
              <a:r>
                <a:rPr lang="en-US" sz="1800" b="1" dirty="0">
                  <a:solidFill>
                    <a:schemeClr val="bg1"/>
                  </a:solidFill>
                </a:rPr>
                <a:t>5</a:t>
              </a:r>
            </a:p>
          </p:txBody>
        </p:sp>
      </p:grpSp>
      <p:sp>
        <p:nvSpPr>
          <p:cNvPr id="7" name="TextBox 6">
            <a:extLst>
              <a:ext uri="{FF2B5EF4-FFF2-40B4-BE49-F238E27FC236}">
                <a16:creationId xmlns:a16="http://schemas.microsoft.com/office/drawing/2014/main" id="{559D9239-BCD2-0A4E-8663-64AA8D579F28}"/>
              </a:ext>
            </a:extLst>
          </p:cNvPr>
          <p:cNvSpPr txBox="1"/>
          <p:nvPr userDrawn="1"/>
        </p:nvSpPr>
        <p:spPr>
          <a:xfrm>
            <a:off x="6971959" y="3097411"/>
            <a:ext cx="4340506" cy="2769989"/>
          </a:xfrm>
          <a:prstGeom prst="rect">
            <a:avLst/>
          </a:prstGeom>
          <a:noFill/>
        </p:spPr>
        <p:txBody>
          <a:bodyPr wrap="square" rtlCol="0">
            <a:spAutoFit/>
          </a:bodyPr>
          <a:lstStyle/>
          <a:p>
            <a:pPr marL="285750" indent="-285750">
              <a:lnSpc>
                <a:spcPct val="100000"/>
              </a:lnSpc>
              <a:spcAft>
                <a:spcPts val="1200"/>
              </a:spcAft>
              <a:buFont typeface="Arial" panose="020B0604020202020204" pitchFamily="34" charset="0"/>
              <a:buChar char="•"/>
            </a:pPr>
            <a:r>
              <a:rPr lang="en-US" sz="1800" b="0" dirty="0"/>
              <a:t>Minimum font size - </a:t>
            </a:r>
            <a:r>
              <a:rPr lang="en-US" sz="1800" b="1" dirty="0"/>
              <a:t>18pt</a:t>
            </a:r>
            <a:r>
              <a:rPr lang="en-US" sz="1800" b="0" dirty="0"/>
              <a:t>.</a:t>
            </a:r>
          </a:p>
          <a:p>
            <a:pPr marL="285750" indent="-285750">
              <a:lnSpc>
                <a:spcPct val="100000"/>
              </a:lnSpc>
              <a:spcAft>
                <a:spcPts val="1200"/>
              </a:spcAft>
              <a:buFont typeface="Arial" panose="020B0604020202020204" pitchFamily="34" charset="0"/>
              <a:buChar char="•"/>
            </a:pPr>
            <a:r>
              <a:rPr lang="en-US" sz="1800" b="0" dirty="0"/>
              <a:t>Font weight - </a:t>
            </a:r>
            <a:r>
              <a:rPr lang="en-US" sz="1800" b="1" dirty="0"/>
              <a:t>Bold </a:t>
            </a:r>
            <a:r>
              <a:rPr lang="en-US" sz="1800" b="0" dirty="0"/>
              <a:t>(when used on background colors, for best accessibility).</a:t>
            </a:r>
          </a:p>
          <a:p>
            <a:pPr marL="285750" indent="-285750">
              <a:lnSpc>
                <a:spcPct val="100000"/>
              </a:lnSpc>
              <a:spcAft>
                <a:spcPts val="1200"/>
              </a:spcAft>
              <a:buFont typeface="Arial" panose="020B0604020202020204" pitchFamily="34" charset="0"/>
              <a:buChar char="•"/>
            </a:pPr>
            <a:r>
              <a:rPr lang="en-US" sz="1800" b="0" dirty="0"/>
              <a:t>Use the Dark Gray </a:t>
            </a:r>
            <a:r>
              <a:rPr lang="en-US" sz="1800" b="1" i="0" dirty="0">
                <a:latin typeface="Arial" panose="020B0604020202020204" pitchFamily="34" charset="0"/>
                <a:cs typeface="Arial" panose="020B0604020202020204" pitchFamily="34" charset="0"/>
              </a:rPr>
              <a:t>#333333 </a:t>
            </a:r>
            <a:r>
              <a:rPr lang="en-US" sz="1800" b="0" dirty="0"/>
              <a:t>Text color on Accent 1 and Accent 2. </a:t>
            </a:r>
          </a:p>
          <a:p>
            <a:pPr marL="285750" indent="-285750">
              <a:lnSpc>
                <a:spcPct val="100000"/>
              </a:lnSpc>
              <a:spcAft>
                <a:spcPts val="1200"/>
              </a:spcAft>
              <a:buFont typeface="Arial" panose="020B0604020202020204" pitchFamily="34" charset="0"/>
              <a:buChar char="•"/>
            </a:pPr>
            <a:r>
              <a:rPr lang="en-US" sz="1800" b="0" dirty="0"/>
              <a:t>Use the White </a:t>
            </a:r>
            <a:r>
              <a:rPr lang="en-US" sz="1800" b="1" dirty="0"/>
              <a:t>#FFFFFF </a:t>
            </a:r>
            <a:r>
              <a:rPr lang="en-US" sz="1800" b="0" dirty="0"/>
              <a:t>Text color </a:t>
            </a:r>
            <a:br>
              <a:rPr lang="en-US" sz="1800" b="0" dirty="0"/>
            </a:br>
            <a:r>
              <a:rPr lang="en-US" sz="1800" b="0" dirty="0"/>
              <a:t>on Accent 3, Accent 4, and Accent 5.</a:t>
            </a:r>
          </a:p>
        </p:txBody>
      </p:sp>
      <p:sp>
        <p:nvSpPr>
          <p:cNvPr id="36" name="Slide Number Placeholder 14">
            <a:extLst>
              <a:ext uri="{FF2B5EF4-FFF2-40B4-BE49-F238E27FC236}">
                <a16:creationId xmlns:a16="http://schemas.microsoft.com/office/drawing/2014/main" id="{D2C14E01-4C90-EF4B-979D-86C4EB40D0C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029063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A007AC1-DD37-6E42-98C3-86C02FBCC8E2}"/>
              </a:ext>
            </a:extLst>
          </p:cNvPr>
          <p:cNvSpPr/>
          <p:nvPr userDrawn="1"/>
        </p:nvSpPr>
        <p:spPr>
          <a:xfrm rot="10800000">
            <a:off x="-6283" y="0"/>
            <a:ext cx="12204565"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774E2BD-0C58-E64B-AB95-36840E71CE6C}"/>
              </a:ext>
            </a:extLst>
          </p:cNvPr>
          <p:cNvSpPr>
            <a:spLocks noGrp="1"/>
          </p:cNvSpPr>
          <p:nvPr>
            <p:ph type="ctrTitle"/>
          </p:nvPr>
        </p:nvSpPr>
        <p:spPr>
          <a:xfrm>
            <a:off x="1524000" y="3200400"/>
            <a:ext cx="9144000" cy="731520"/>
          </a:xfrm>
          <a:prstGeom prst="rect">
            <a:avLst/>
          </a:prstGeom>
        </p:spPr>
        <p:txBody>
          <a:bodyPr anchor="ctr">
            <a:normAutofit/>
          </a:bodyPr>
          <a:lstStyle>
            <a:lvl1pPr algn="ctr">
              <a:defRPr sz="4500">
                <a:solidFill>
                  <a:srgbClr val="FEEE9F"/>
                </a:solidFill>
              </a:defRPr>
            </a:lvl1pPr>
          </a:lstStyle>
          <a:p>
            <a:r>
              <a:rPr lang="en-US" dirty="0"/>
              <a:t>Click to edit Master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p:nvPr>
        </p:nvSpPr>
        <p:spPr>
          <a:xfrm>
            <a:off x="1524000" y="4195570"/>
            <a:ext cx="9144000" cy="9144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a:t>
            </a:r>
          </a:p>
        </p:txBody>
      </p:sp>
      <p:cxnSp>
        <p:nvCxnSpPr>
          <p:cNvPr id="19" name="Straight Connector 18">
            <a:extLst>
              <a:ext uri="{FF2B5EF4-FFF2-40B4-BE49-F238E27FC236}">
                <a16:creationId xmlns:a16="http://schemas.microsoft.com/office/drawing/2014/main" id="{0D89A3AF-4EDC-4043-804E-E87D504FBF6B}"/>
              </a:ext>
            </a:extLst>
          </p:cNvPr>
          <p:cNvCxnSpPr/>
          <p:nvPr userDrawn="1"/>
        </p:nvCxnSpPr>
        <p:spPr>
          <a:xfrm>
            <a:off x="1422400" y="2743200"/>
            <a:ext cx="934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FC0252C4-B718-4F4E-9975-7ABBF9C57121}"/>
              </a:ext>
            </a:extLst>
          </p:cNvPr>
          <p:cNvPicPr>
            <a:picLocks noChangeAspect="1"/>
          </p:cNvPicPr>
          <p:nvPr userDrawn="1"/>
        </p:nvPicPr>
        <p:blipFill>
          <a:blip r:embed="rId2"/>
          <a:stretch>
            <a:fillRect/>
          </a:stretch>
        </p:blipFill>
        <p:spPr>
          <a:xfrm>
            <a:off x="4706113" y="1830811"/>
            <a:ext cx="2775881" cy="429768"/>
          </a:xfrm>
          <a:prstGeom prst="rect">
            <a:avLst/>
          </a:prstGeom>
        </p:spPr>
      </p:pic>
    </p:spTree>
    <p:extLst>
      <p:ext uri="{BB962C8B-B14F-4D97-AF65-F5344CB8AC3E}">
        <p14:creationId xmlns:p14="http://schemas.microsoft.com/office/powerpoint/2010/main" val="2964514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Spac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4E2BD-0C58-E64B-AB95-36840E71CE6C}"/>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3" name="Subtitle 2">
            <a:extLst>
              <a:ext uri="{FF2B5EF4-FFF2-40B4-BE49-F238E27FC236}">
                <a16:creationId xmlns:a16="http://schemas.microsoft.com/office/drawing/2014/main" id="{36E65A1A-B737-B943-8F8E-C68DC1ACD7AA}"/>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
        <p:nvSpPr>
          <p:cNvPr id="7" name="Slide Number Placeholder 6">
            <a:extLst>
              <a:ext uri="{FF2B5EF4-FFF2-40B4-BE49-F238E27FC236}">
                <a16:creationId xmlns:a16="http://schemas.microsoft.com/office/drawing/2014/main" id="{7A2F0269-F024-D749-ADD6-30FCAA36B3AF}"/>
              </a:ext>
            </a:extLst>
          </p:cNvPr>
          <p:cNvSpPr>
            <a:spLocks noGrp="1"/>
          </p:cNvSpPr>
          <p:nvPr>
            <p:ph type="sldNum" sz="quarter" idx="10"/>
          </p:nvPr>
        </p:nvSpPr>
        <p:spPr>
          <a:xfrm>
            <a:off x="9067800" y="6356350"/>
            <a:ext cx="2743200" cy="365125"/>
          </a:xfrm>
          <a:prstGeom prst="rect">
            <a:avLst/>
          </a:prstGeom>
        </p:spPr>
        <p:txBody>
          <a:bodyPr/>
          <a:lstStyle/>
          <a:p>
            <a:fld id="{B308B39C-174F-EF45-985E-CC5DE69A33EE}" type="slidenum">
              <a:rPr lang="en-US" smtClean="0"/>
              <a:t>‹#›</a:t>
            </a:fld>
            <a:endParaRPr lang="en-US"/>
          </a:p>
        </p:txBody>
      </p:sp>
      <p:sp>
        <p:nvSpPr>
          <p:cNvPr id="15" name="Rectangle 14">
            <a:extLst>
              <a:ext uri="{FF2B5EF4-FFF2-40B4-BE49-F238E27FC236}">
                <a16:creationId xmlns:a16="http://schemas.microsoft.com/office/drawing/2014/main" id="{0A27BCF0-7BC9-FC4A-A00C-B7A2A9EF5227}"/>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848A56CE-E456-3B41-B78A-04881A67DE18}"/>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Tree>
    <p:extLst>
      <p:ext uri="{BB962C8B-B14F-4D97-AF65-F5344CB8AC3E}">
        <p14:creationId xmlns:p14="http://schemas.microsoft.com/office/powerpoint/2010/main" val="4261111344"/>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Spacer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5619CAB-6643-C445-9D1E-B586B7DBC1C9}"/>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C2420E5-B19B-524A-8BC9-508D147EF32B}"/>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C9AF70D-6371-A340-A1FF-58A02DD84A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2" name="Title 1">
            <a:extLst>
              <a:ext uri="{FF2B5EF4-FFF2-40B4-BE49-F238E27FC236}">
                <a16:creationId xmlns:a16="http://schemas.microsoft.com/office/drawing/2014/main" id="{6548366F-DD1B-E444-8E3B-E95A563D0EB1}"/>
              </a:ext>
            </a:extLst>
          </p:cNvPr>
          <p:cNvSpPr>
            <a:spLocks noGrp="1"/>
          </p:cNvSpPr>
          <p:nvPr>
            <p:ph type="ctrTitle" hasCustomPrompt="1"/>
          </p:nvPr>
        </p:nvSpPr>
        <p:spPr>
          <a:xfrm>
            <a:off x="1524000" y="2359916"/>
            <a:ext cx="9144000" cy="731520"/>
          </a:xfrm>
          <a:prstGeom prst="rect">
            <a:avLst/>
          </a:prstGeom>
        </p:spPr>
        <p:txBody>
          <a:bodyPr anchor="b">
            <a:normAutofit/>
          </a:bodyPr>
          <a:lstStyle>
            <a:lvl1pPr algn="ctr">
              <a:defRPr sz="5400"/>
            </a:lvl1pPr>
          </a:lstStyle>
          <a:p>
            <a:r>
              <a:rPr lang="en-US" dirty="0"/>
              <a:t>Click to edit Section title</a:t>
            </a:r>
          </a:p>
        </p:txBody>
      </p:sp>
      <p:sp>
        <p:nvSpPr>
          <p:cNvPr id="13" name="Subtitle 2">
            <a:extLst>
              <a:ext uri="{FF2B5EF4-FFF2-40B4-BE49-F238E27FC236}">
                <a16:creationId xmlns:a16="http://schemas.microsoft.com/office/drawing/2014/main" id="{FEDBFCD6-6E1D-B541-A1AF-99FEDC0C7A97}"/>
              </a:ext>
            </a:extLst>
          </p:cNvPr>
          <p:cNvSpPr>
            <a:spLocks noGrp="1"/>
          </p:cNvSpPr>
          <p:nvPr>
            <p:ph type="subTitle" idx="1" hasCustomPrompt="1"/>
          </p:nvPr>
        </p:nvSpPr>
        <p:spPr>
          <a:xfrm>
            <a:off x="1524000" y="3358503"/>
            <a:ext cx="9144000" cy="914400"/>
          </a:xfrm>
          <a:prstGeom prst="rect">
            <a:avLst/>
          </a:prstGeom>
        </p:spPr>
        <p:txBody>
          <a:bodyPr>
            <a:normAutofit/>
          </a:bodyPr>
          <a:lstStyle>
            <a:lvl1pPr marL="0" indent="0" algn="ctr">
              <a:buNone/>
              <a:defRPr sz="3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Section subtitle</a:t>
            </a:r>
          </a:p>
        </p:txBody>
      </p:sp>
    </p:spTree>
    <p:extLst>
      <p:ext uri="{BB962C8B-B14F-4D97-AF65-F5344CB8AC3E}">
        <p14:creationId xmlns:p14="http://schemas.microsoft.com/office/powerpoint/2010/main" val="25553250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hasCustomPrompt="1"/>
          </p:nvPr>
        </p:nvSpPr>
        <p:spPr>
          <a:xfrm>
            <a:off x="277933" y="1520042"/>
            <a:ext cx="11647367" cy="4358244"/>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1625560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p>
            <a:r>
              <a:rPr lang="en-US" dirty="0"/>
              <a:t>Click to edit Master title</a:t>
            </a:r>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30990088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222717"/>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046628"/>
            <a:ext cx="5641848" cy="3820771"/>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42316704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73081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4" name="Text Placeholder 5">
            <a:extLst>
              <a:ext uri="{FF2B5EF4-FFF2-40B4-BE49-F238E27FC236}">
                <a16:creationId xmlns:a16="http://schemas.microsoft.com/office/drawing/2014/main" id="{41311304-9C98-8B49-B434-134184A09B3F}"/>
              </a:ext>
            </a:extLst>
          </p:cNvPr>
          <p:cNvSpPr>
            <a:spLocks noGrp="1"/>
          </p:cNvSpPr>
          <p:nvPr>
            <p:ph type="body" sz="quarter" idx="17" hasCustomPrompt="1"/>
          </p:nvPr>
        </p:nvSpPr>
        <p:spPr>
          <a:xfrm>
            <a:off x="8382000" y="2005584"/>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0320AC0-0FC1-8C47-8026-8DEF53359BF8}"/>
              </a:ext>
            </a:extLst>
          </p:cNvPr>
          <p:cNvSpPr>
            <a:spLocks noGrp="1"/>
          </p:cNvSpPr>
          <p:nvPr>
            <p:ph type="body" sz="quarter" idx="18" hasCustomPrompt="1"/>
          </p:nvPr>
        </p:nvSpPr>
        <p:spPr>
          <a:xfrm>
            <a:off x="4495800" y="2011680"/>
            <a:ext cx="3200400" cy="3136392"/>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ln>
                  <a:noFill/>
                </a:ln>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6B3F4821-83A2-084E-87B9-80099BFD857A}"/>
              </a:ext>
            </a:extLst>
          </p:cNvPr>
          <p:cNvSpPr>
            <a:spLocks noGrp="1"/>
          </p:cNvSpPr>
          <p:nvPr>
            <p:ph type="body" sz="quarter" idx="16" hasCustomPrompt="1"/>
          </p:nvPr>
        </p:nvSpPr>
        <p:spPr>
          <a:xfrm>
            <a:off x="609600" y="1981200"/>
            <a:ext cx="3200400" cy="3140075"/>
          </a:xfrm>
          <a:prstGeom prst="roundRect">
            <a:avLst>
              <a:gd name="adj" fmla="val 942"/>
            </a:avLst>
          </a:prstGeom>
          <a:noFill/>
          <a:ln>
            <a:solidFill>
              <a:schemeClr val="tx2"/>
            </a:solidFill>
          </a:ln>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AD38DF34-14F9-5F41-8070-1BD3DEF20C9B}"/>
              </a:ext>
            </a:extLst>
          </p:cNvPr>
          <p:cNvSpPr>
            <a:spLocks noGrp="1"/>
          </p:cNvSpPr>
          <p:nvPr>
            <p:ph type="body" sz="quarter" idx="13" hasCustomPrompt="1"/>
          </p:nvPr>
        </p:nvSpPr>
        <p:spPr>
          <a:xfrm>
            <a:off x="838200" y="2362200"/>
            <a:ext cx="2743200" cy="304800"/>
          </a:xfrm>
          <a:prstGeom prst="rect">
            <a:avLst/>
          </a:prstGeom>
          <a:ln>
            <a:noFill/>
          </a:ln>
        </p:spPr>
        <p:txBody>
          <a:bodyPr/>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D5DF8844-5287-1E4A-BF7D-DE2C1E03B26E}"/>
              </a:ext>
            </a:extLst>
          </p:cNvPr>
          <p:cNvSpPr>
            <a:spLocks noGrp="1"/>
          </p:cNvSpPr>
          <p:nvPr>
            <p:ph type="body" sz="quarter" idx="14" hasCustomPrompt="1"/>
          </p:nvPr>
        </p:nvSpPr>
        <p:spPr>
          <a:xfrm>
            <a:off x="86106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73E7AE11-2C77-954A-BEF0-800001182DAE}"/>
              </a:ext>
            </a:extLst>
          </p:cNvPr>
          <p:cNvSpPr>
            <a:spLocks noGrp="1"/>
          </p:cNvSpPr>
          <p:nvPr>
            <p:ph type="body" sz="quarter" idx="15" hasCustomPrompt="1"/>
          </p:nvPr>
        </p:nvSpPr>
        <p:spPr>
          <a:xfrm>
            <a:off x="4724400" y="2362200"/>
            <a:ext cx="2743200" cy="304800"/>
          </a:xfrm>
          <a:prstGeom prst="rect">
            <a:avLst/>
          </a:prstGeom>
        </p:spPr>
        <p:txBody>
          <a:bodyPr/>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8567625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dirty="0"/>
              <a:t>Click to edit Master title</a:t>
            </a:r>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rgbClr val="F5F5F5"/>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chemeClr val="accent6"/>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6A30D6AC-E7B5-0C42-8FD4-4E98826C8C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1175419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017C5F-3EE2-C848-A0FF-9B4B43B3F6D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dirty="0"/>
              <a:t>Click icon to add picture</a:t>
            </a:r>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20" name="Rectangle 19">
            <a:extLst>
              <a:ext uri="{FF2B5EF4-FFF2-40B4-BE49-F238E27FC236}">
                <a16:creationId xmlns:a16="http://schemas.microsoft.com/office/drawing/2014/main" id="{2E958830-11F8-214C-8249-594F82B018E7}"/>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lide Number Placeholder 14">
            <a:extLst>
              <a:ext uri="{FF2B5EF4-FFF2-40B4-BE49-F238E27FC236}">
                <a16:creationId xmlns:a16="http://schemas.microsoft.com/office/drawing/2014/main" id="{DD7E7516-B2D4-0A47-850C-7EAA5B5E5ED7}"/>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pic>
        <p:nvPicPr>
          <p:cNvPr id="22" name="Picture 21">
            <a:extLst>
              <a:ext uri="{FF2B5EF4-FFF2-40B4-BE49-F238E27FC236}">
                <a16:creationId xmlns:a16="http://schemas.microsoft.com/office/drawing/2014/main" id="{34FE3127-0010-5D49-9D39-446C6CC1D4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11147649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647D00C-4F35-FA44-AE6D-560B94E5574F}"/>
              </a:ext>
            </a:extLst>
          </p:cNvPr>
          <p:cNvSpPr/>
          <p:nvPr userDrawn="1"/>
        </p:nvSpPr>
        <p:spPr>
          <a:xfrm rot="10800000">
            <a:off x="0" y="0"/>
            <a:ext cx="12192000"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52A27FD-DCD3-3544-B54F-6CE33927D8BA}"/>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3E94052-9097-0040-96BB-ABD151D68A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7" name="Slide Number Placeholder 14">
            <a:extLst>
              <a:ext uri="{FF2B5EF4-FFF2-40B4-BE49-F238E27FC236}">
                <a16:creationId xmlns:a16="http://schemas.microsoft.com/office/drawing/2014/main" id="{A72D2038-C774-8A44-AC4D-D48CC95AF000}"/>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1128237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Text Left_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8276" cy="649224"/>
          </a:xfrm>
          <a:prstGeom prst="rect">
            <a:avLst/>
          </a:prstGeom>
        </p:spPr>
        <p:txBody>
          <a:bodyPr anchor="ctr">
            <a:normAutofit/>
          </a:bodyPr>
          <a:lstStyle>
            <a:lvl1pPr>
              <a:defRPr sz="3600"/>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19"/>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6" name="Picture Placeholder 4">
            <a:extLst>
              <a:ext uri="{FF2B5EF4-FFF2-40B4-BE49-F238E27FC236}">
                <a16:creationId xmlns:a16="http://schemas.microsoft.com/office/drawing/2014/main" id="{73AA123F-7D5D-5743-842F-4FD61F2A7E5E}"/>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Tree>
    <p:extLst>
      <p:ext uri="{BB962C8B-B14F-4D97-AF65-F5344CB8AC3E}">
        <p14:creationId xmlns:p14="http://schemas.microsoft.com/office/powerpoint/2010/main" val="9362277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3AE9D-042A-DD42-9A11-F79F2844C85D}"/>
              </a:ext>
            </a:extLst>
          </p:cNvPr>
          <p:cNvSpPr>
            <a:spLocks noGrp="1"/>
          </p:cNvSpPr>
          <p:nvPr>
            <p:ph type="title"/>
          </p:nvPr>
        </p:nvSpPr>
        <p:spPr>
          <a:xfrm>
            <a:off x="277934" y="295773"/>
            <a:ext cx="11647366" cy="649224"/>
          </a:xfrm>
          <a:prstGeom prst="rect">
            <a:avLst/>
          </a:prstGeo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0B19004-5E21-B147-B0EB-1A69AD8C296D}"/>
              </a:ext>
            </a:extLst>
          </p:cNvPr>
          <p:cNvSpPr>
            <a:spLocks noGrp="1"/>
          </p:cNvSpPr>
          <p:nvPr>
            <p:ph idx="1"/>
          </p:nvPr>
        </p:nvSpPr>
        <p:spPr>
          <a:xfrm>
            <a:off x="277933" y="1520042"/>
            <a:ext cx="11647367" cy="435824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Slide Number Placeholder 6">
            <a:extLst>
              <a:ext uri="{FF2B5EF4-FFF2-40B4-BE49-F238E27FC236}">
                <a16:creationId xmlns:a16="http://schemas.microsoft.com/office/drawing/2014/main" id="{19ABB276-9101-0D4D-A13B-A773BD15A610}"/>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9630095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Text Left_Text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CBC6FF-D0F0-194A-9730-69A23927DE9B}"/>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p:nvPr>
        </p:nvSpPr>
        <p:spPr>
          <a:xfrm>
            <a:off x="277934" y="295773"/>
            <a:ext cx="5495544" cy="649224"/>
          </a:xfrm>
          <a:prstGeom prst="rect">
            <a:avLst/>
          </a:prstGeom>
        </p:spPr>
        <p:txBody>
          <a:bodyPr anchor="ctr">
            <a:normAutofit/>
          </a:bodyPr>
          <a:lstStyle>
            <a:lvl1pPr>
              <a:defRPr sz="3600">
                <a:solidFill>
                  <a:srgbClr val="FEEE9F"/>
                </a:solidFill>
              </a:defRPr>
            </a:lvl1pPr>
          </a:lstStyle>
          <a:p>
            <a:r>
              <a:rPr lang="en-US" dirty="0"/>
              <a:t>Click to edit Master title</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1535080"/>
            <a:ext cx="5498276" cy="4332320"/>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8" name="Slide Number Placeholder 7">
            <a:extLst>
              <a:ext uri="{FF2B5EF4-FFF2-40B4-BE49-F238E27FC236}">
                <a16:creationId xmlns:a16="http://schemas.microsoft.com/office/drawing/2014/main" id="{DBD07C98-DEB2-9043-B3B7-E156746DEEA1}"/>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5" name="Text Placeholder 4">
            <a:extLst>
              <a:ext uri="{FF2B5EF4-FFF2-40B4-BE49-F238E27FC236}">
                <a16:creationId xmlns:a16="http://schemas.microsoft.com/office/drawing/2014/main" id="{7536AC97-D6BB-CF45-B568-D12F1D2C17B8}"/>
              </a:ext>
            </a:extLst>
          </p:cNvPr>
          <p:cNvSpPr>
            <a:spLocks noGrp="1"/>
          </p:cNvSpPr>
          <p:nvPr>
            <p:ph type="body" sz="quarter" idx="12"/>
          </p:nvPr>
        </p:nvSpPr>
        <p:spPr>
          <a:xfrm>
            <a:off x="6429756"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60149497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Content Righ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7CE9458-0EE3-A344-A0D4-7BB7BD029951}"/>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8276"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5C8691-7E6F-6449-8F4B-64C12952E9C9}"/>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F6293283-D734-4F44-B3FC-723952F7D4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
        <p:nvSpPr>
          <p:cNvPr id="10" name="Picture Placeholder 4">
            <a:extLst>
              <a:ext uri="{FF2B5EF4-FFF2-40B4-BE49-F238E27FC236}">
                <a16:creationId xmlns:a16="http://schemas.microsoft.com/office/drawing/2014/main" id="{EE5ACE5E-8C71-F84C-84A2-7ADD0A4CE855}"/>
              </a:ext>
            </a:extLst>
          </p:cNvPr>
          <p:cNvSpPr>
            <a:spLocks noGrp="1"/>
          </p:cNvSpPr>
          <p:nvPr>
            <p:ph type="pic" sz="quarter" idx="11" hasCustomPrompt="1"/>
          </p:nvPr>
        </p:nvSpPr>
        <p:spPr>
          <a:xfrm>
            <a:off x="6096000" y="0"/>
            <a:ext cx="6099048" cy="6217920"/>
          </a:xfrm>
        </p:spPr>
        <p:txBody>
          <a:bodyPr anchor="ctr"/>
          <a:lstStyle>
            <a:lvl1pPr marL="0" indent="0" algn="ctr">
              <a:buNone/>
              <a:defRPr/>
            </a:lvl1pPr>
          </a:lstStyle>
          <a:p>
            <a:r>
              <a:rPr lang="en-US" dirty="0"/>
              <a:t>Click to Add Photo</a:t>
            </a:r>
          </a:p>
        </p:txBody>
      </p:sp>
      <p:sp>
        <p:nvSpPr>
          <p:cNvPr id="11" name="Slide Number Placeholder 14">
            <a:extLst>
              <a:ext uri="{FF2B5EF4-FFF2-40B4-BE49-F238E27FC236}">
                <a16:creationId xmlns:a16="http://schemas.microsoft.com/office/drawing/2014/main" id="{E7FF26C3-0AD4-B845-8559-0DB4414158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5894314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le and Text Left Multiple_Text Righ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B5B3A71-252E-BB41-AABA-BE0AC50B74E3}"/>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B99C37B-CADC-224E-AFF4-6F5D325F9CED}"/>
              </a:ext>
            </a:extLst>
          </p:cNvPr>
          <p:cNvSpPr/>
          <p:nvPr userDrawn="1"/>
        </p:nvSpPr>
        <p:spPr>
          <a:xfrm>
            <a:off x="6096000" y="0"/>
            <a:ext cx="6096000" cy="620877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9AD8F0-BA9C-2D49-BEF0-F0A72CC2C305}"/>
              </a:ext>
            </a:extLst>
          </p:cNvPr>
          <p:cNvSpPr>
            <a:spLocks noGrp="1"/>
          </p:cNvSpPr>
          <p:nvPr>
            <p:ph type="title" hasCustomPrompt="1"/>
          </p:nvPr>
        </p:nvSpPr>
        <p:spPr>
          <a:xfrm>
            <a:off x="277934" y="295773"/>
            <a:ext cx="5495544" cy="1143000"/>
          </a:xfrm>
          <a:prstGeom prst="rect">
            <a:avLst/>
          </a:prstGeom>
        </p:spPr>
        <p:txBody>
          <a:bodyPr anchor="ctr">
            <a:normAutofit/>
          </a:bodyPr>
          <a:lstStyle>
            <a:lvl1pPr>
              <a:defRPr sz="3600"/>
            </a:lvl1pPr>
          </a:lstStyle>
          <a:p>
            <a:r>
              <a:rPr lang="en-US" dirty="0"/>
              <a:t>Click to edit Master title multiple lines</a:t>
            </a:r>
          </a:p>
        </p:txBody>
      </p:sp>
      <p:sp>
        <p:nvSpPr>
          <p:cNvPr id="4" name="Text Placeholder 3">
            <a:extLst>
              <a:ext uri="{FF2B5EF4-FFF2-40B4-BE49-F238E27FC236}">
                <a16:creationId xmlns:a16="http://schemas.microsoft.com/office/drawing/2014/main" id="{AB2026E2-9833-424F-8180-005EEF86E250}"/>
              </a:ext>
            </a:extLst>
          </p:cNvPr>
          <p:cNvSpPr>
            <a:spLocks noGrp="1"/>
          </p:cNvSpPr>
          <p:nvPr>
            <p:ph type="body" sz="half" idx="2"/>
          </p:nvPr>
        </p:nvSpPr>
        <p:spPr>
          <a:xfrm>
            <a:off x="277934" y="2019065"/>
            <a:ext cx="5498276" cy="3848335"/>
          </a:xfrm>
          <a:prstGeom prst="rect">
            <a:avLst/>
          </a:prstGeo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4" name="Straight Connector 13">
            <a:extLst>
              <a:ext uri="{FF2B5EF4-FFF2-40B4-BE49-F238E27FC236}">
                <a16:creationId xmlns:a16="http://schemas.microsoft.com/office/drawing/2014/main" id="{8AD59A93-E94D-0445-9D55-67EBAACB4771}"/>
              </a:ext>
            </a:extLst>
          </p:cNvPr>
          <p:cNvCxnSpPr/>
          <p:nvPr userDrawn="1"/>
        </p:nvCxnSpPr>
        <p:spPr>
          <a:xfrm>
            <a:off x="406400" y="1476768"/>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6FA0FBEA-C105-AC49-830C-94C748A670A5}"/>
              </a:ext>
            </a:extLst>
          </p:cNvPr>
          <p:cNvSpPr>
            <a:spLocks noGrp="1"/>
          </p:cNvSpPr>
          <p:nvPr>
            <p:ph type="body" sz="quarter" idx="10"/>
          </p:nvPr>
        </p:nvSpPr>
        <p:spPr>
          <a:xfrm>
            <a:off x="6418522" y="419100"/>
            <a:ext cx="5495544" cy="5448300"/>
          </a:xfrm>
        </p:spPr>
        <p:txBody>
          <a:bodyPr anchor="ct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Rectangle 12">
            <a:extLst>
              <a:ext uri="{FF2B5EF4-FFF2-40B4-BE49-F238E27FC236}">
                <a16:creationId xmlns:a16="http://schemas.microsoft.com/office/drawing/2014/main" id="{8FA11376-EE0E-454A-8528-A1A8B2FD9D25}"/>
              </a:ext>
            </a:extLst>
          </p:cNvPr>
          <p:cNvSpPr/>
          <p:nvPr userDrawn="1"/>
        </p:nvSpPr>
        <p:spPr>
          <a:xfrm>
            <a:off x="0" y="6212926"/>
            <a:ext cx="12192000"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14">
            <a:extLst>
              <a:ext uri="{FF2B5EF4-FFF2-40B4-BE49-F238E27FC236}">
                <a16:creationId xmlns:a16="http://schemas.microsoft.com/office/drawing/2014/main" id="{760AE098-CC4F-1345-9B63-F539B3AC2A0D}"/>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B15CCACC-6213-F14B-B40D-407BFF938B14}" type="slidenum">
              <a:rPr lang="en-US" smtClean="0"/>
              <a:pPr/>
              <a:t>‹#›</a:t>
            </a:fld>
            <a:endParaRPr lang="en-US" dirty="0"/>
          </a:p>
        </p:txBody>
      </p:sp>
      <p:pic>
        <p:nvPicPr>
          <p:cNvPr id="16" name="Picture 15">
            <a:extLst>
              <a:ext uri="{FF2B5EF4-FFF2-40B4-BE49-F238E27FC236}">
                <a16:creationId xmlns:a16="http://schemas.microsoft.com/office/drawing/2014/main" id="{37D770BF-1C25-444D-A9EC-565FA0F00CF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3302375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2999"/>
            <a:ext cx="12192000" cy="5084065"/>
          </a:xfrm>
        </p:spPr>
        <p:txBody>
          <a:bodyPr anchor="ctr"/>
          <a:lstStyle>
            <a:lvl1pPr marL="0" indent="0" algn="ctr">
              <a:buFont typeface="Arial" panose="020B0604020202020204" pitchFamily="34" charset="0"/>
              <a:buNone/>
              <a:defRPr/>
            </a:lvl1pPr>
          </a:lstStyle>
          <a:p>
            <a:r>
              <a:rPr lang="en-US" dirty="0"/>
              <a:t>Insert image</a:t>
            </a:r>
          </a:p>
        </p:txBody>
      </p:sp>
      <p:sp>
        <p:nvSpPr>
          <p:cNvPr id="7" name="Rectangle 6">
            <a:extLst>
              <a:ext uri="{FF2B5EF4-FFF2-40B4-BE49-F238E27FC236}">
                <a16:creationId xmlns:a16="http://schemas.microsoft.com/office/drawing/2014/main" id="{F2F793A9-ACD0-8144-BA76-AC9911BA49FB}"/>
              </a:ext>
            </a:extLst>
          </p:cNvPr>
          <p:cNvSpPr/>
          <p:nvPr userDrawn="1"/>
        </p:nvSpPr>
        <p:spPr>
          <a:xfrm>
            <a:off x="0" y="-1"/>
            <a:ext cx="12192000" cy="1143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3E3B808-8450-C749-BE34-83F343354452}"/>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10" name="Straight Connector 9">
            <a:extLst>
              <a:ext uri="{FF2B5EF4-FFF2-40B4-BE49-F238E27FC236}">
                <a16:creationId xmlns:a16="http://schemas.microsoft.com/office/drawing/2014/main" id="{EA1FA9E0-A75C-1C46-AB6F-6A5E7D665B54}"/>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91445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2C4270-C58C-C940-B0EF-3FBEAD7572B5}"/>
              </a:ext>
            </a:extLst>
          </p:cNvPr>
          <p:cNvSpPr/>
          <p:nvPr userDrawn="1"/>
        </p:nvSpPr>
        <p:spPr>
          <a:xfrm rot="10800000">
            <a:off x="0"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97AD48D7-EAA2-964B-A120-85C67653E646}"/>
              </a:ext>
            </a:extLst>
          </p:cNvPr>
          <p:cNvCxnSpPr/>
          <p:nvPr userDrawn="1"/>
        </p:nvCxnSpPr>
        <p:spPr>
          <a:xfrm>
            <a:off x="406402"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Picture Placeholder 4">
            <a:extLst>
              <a:ext uri="{FF2B5EF4-FFF2-40B4-BE49-F238E27FC236}">
                <a16:creationId xmlns:a16="http://schemas.microsoft.com/office/drawing/2014/main" id="{2A518CE1-0D5F-1C42-9A3E-10D40306BD89}"/>
              </a:ext>
            </a:extLst>
          </p:cNvPr>
          <p:cNvSpPr>
            <a:spLocks noGrp="1"/>
          </p:cNvSpPr>
          <p:nvPr>
            <p:ph type="pic" sz="quarter" idx="11" hasCustomPrompt="1"/>
          </p:nvPr>
        </p:nvSpPr>
        <p:spPr>
          <a:xfrm>
            <a:off x="0" y="1143000"/>
            <a:ext cx="12192000" cy="5714999"/>
          </a:xfrm>
        </p:spPr>
        <p:txBody>
          <a:bodyPr anchor="ctr"/>
          <a:lstStyle>
            <a:lvl1pPr marL="0" indent="0" algn="ctr">
              <a:buFont typeface="Arial" panose="020B0604020202020204" pitchFamily="34" charset="0"/>
              <a:buNone/>
              <a:defRPr/>
            </a:lvl1pPr>
          </a:lstStyle>
          <a:p>
            <a:r>
              <a:rPr lang="en-US" dirty="0"/>
              <a:t>Insert image</a:t>
            </a:r>
          </a:p>
        </p:txBody>
      </p:sp>
      <p:sp>
        <p:nvSpPr>
          <p:cNvPr id="8" name="Rectangle 7">
            <a:extLst>
              <a:ext uri="{FF2B5EF4-FFF2-40B4-BE49-F238E27FC236}">
                <a16:creationId xmlns:a16="http://schemas.microsoft.com/office/drawing/2014/main" id="{31632447-B762-F14C-9D91-BE4817800ADD}"/>
              </a:ext>
            </a:extLst>
          </p:cNvPr>
          <p:cNvSpPr/>
          <p:nvPr userDrawn="1"/>
        </p:nvSpPr>
        <p:spPr>
          <a:xfrm>
            <a:off x="0" y="-1"/>
            <a:ext cx="12192000" cy="1143001"/>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349CBB3-A058-9248-905D-0684034A4364}"/>
              </a:ext>
            </a:extLst>
          </p:cNvPr>
          <p:cNvSpPr>
            <a:spLocks noGrp="1"/>
          </p:cNvSpPr>
          <p:nvPr>
            <p:ph type="title"/>
          </p:nvPr>
        </p:nvSpPr>
        <p:spPr/>
        <p:txBody>
          <a:bodyPr/>
          <a:lstStyle/>
          <a:p>
            <a:r>
              <a:rPr lang="en-US" dirty="0"/>
              <a:t>Click to edit Master title</a:t>
            </a:r>
          </a:p>
        </p:txBody>
      </p:sp>
      <p:cxnSp>
        <p:nvCxnSpPr>
          <p:cNvPr id="6" name="Straight Connector 5">
            <a:extLst>
              <a:ext uri="{FF2B5EF4-FFF2-40B4-BE49-F238E27FC236}">
                <a16:creationId xmlns:a16="http://schemas.microsoft.com/office/drawing/2014/main" id="{F3EF7B8B-DC7E-A14C-8B53-C948B4015EC6}"/>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4452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2DB36-0E37-3E4F-846E-FFE754041574}"/>
              </a:ext>
            </a:extLst>
          </p:cNvPr>
          <p:cNvSpPr>
            <a:spLocks noGrp="1"/>
          </p:cNvSpPr>
          <p:nvPr>
            <p:ph type="title"/>
          </p:nvPr>
        </p:nvSpPr>
        <p:spPr>
          <a:xfrm>
            <a:off x="277934" y="295773"/>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C3CB7B1-BD73-384F-B626-099E8AB1C163}"/>
              </a:ext>
            </a:extLst>
          </p:cNvPr>
          <p:cNvSpPr>
            <a:spLocks noGrp="1"/>
          </p:cNvSpPr>
          <p:nvPr>
            <p:ph sz="half" idx="1" hasCustomPrompt="1"/>
          </p:nvPr>
        </p:nvSpPr>
        <p:spPr>
          <a:xfrm>
            <a:off x="277934" y="1535081"/>
            <a:ext cx="5641848"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4" name="Content Placeholder 3">
            <a:extLst>
              <a:ext uri="{FF2B5EF4-FFF2-40B4-BE49-F238E27FC236}">
                <a16:creationId xmlns:a16="http://schemas.microsoft.com/office/drawing/2014/main" id="{437BAA05-1B10-1D4A-BBC2-304E5EEDACA0}"/>
              </a:ext>
            </a:extLst>
          </p:cNvPr>
          <p:cNvSpPr>
            <a:spLocks noGrp="1"/>
          </p:cNvSpPr>
          <p:nvPr>
            <p:ph sz="half" idx="2" hasCustomPrompt="1"/>
          </p:nvPr>
        </p:nvSpPr>
        <p:spPr>
          <a:xfrm>
            <a:off x="6275268" y="1535081"/>
            <a:ext cx="5638800" cy="4332319"/>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8" name="Slide Number Placeholder 7">
            <a:extLst>
              <a:ext uri="{FF2B5EF4-FFF2-40B4-BE49-F238E27FC236}">
                <a16:creationId xmlns:a16="http://schemas.microsoft.com/office/drawing/2014/main" id="{30DD411A-1AC0-4C4B-B7F9-D6B8D5E7DF62}"/>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839743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Title and 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46EA6-B167-1647-B82D-DC3F21AF8E50}"/>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5525187-523C-DC4E-B373-33ABFAF3AC58}"/>
              </a:ext>
            </a:extLst>
          </p:cNvPr>
          <p:cNvSpPr>
            <a:spLocks noGrp="1"/>
          </p:cNvSpPr>
          <p:nvPr>
            <p:ph type="body" idx="1" hasCustomPrompt="1"/>
          </p:nvPr>
        </p:nvSpPr>
        <p:spPr>
          <a:xfrm>
            <a:off x="277934"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4" name="Content Placeholder 3">
            <a:extLst>
              <a:ext uri="{FF2B5EF4-FFF2-40B4-BE49-F238E27FC236}">
                <a16:creationId xmlns:a16="http://schemas.microsoft.com/office/drawing/2014/main" id="{A15F897F-8F77-C642-9F94-C50E3197BAFC}"/>
              </a:ext>
            </a:extLst>
          </p:cNvPr>
          <p:cNvSpPr>
            <a:spLocks noGrp="1"/>
          </p:cNvSpPr>
          <p:nvPr>
            <p:ph sz="half" idx="2" hasCustomPrompt="1"/>
          </p:nvPr>
        </p:nvSpPr>
        <p:spPr>
          <a:xfrm>
            <a:off x="277934"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5" name="Text Placeholder 4">
            <a:extLst>
              <a:ext uri="{FF2B5EF4-FFF2-40B4-BE49-F238E27FC236}">
                <a16:creationId xmlns:a16="http://schemas.microsoft.com/office/drawing/2014/main" id="{F100E7DB-782E-2C45-8167-CDD0EA86BAD2}"/>
              </a:ext>
            </a:extLst>
          </p:cNvPr>
          <p:cNvSpPr>
            <a:spLocks noGrp="1"/>
          </p:cNvSpPr>
          <p:nvPr>
            <p:ph type="body" sz="quarter" idx="3" hasCustomPrompt="1"/>
          </p:nvPr>
        </p:nvSpPr>
        <p:spPr>
          <a:xfrm>
            <a:off x="6283452" y="1361863"/>
            <a:ext cx="5641848" cy="823912"/>
          </a:xfrm>
          <a:prstGeom prst="rect">
            <a:avLst/>
          </a:prstGeom>
        </p:spPr>
        <p:txBody>
          <a:bodyPr anchor="b">
            <a:normAutofit/>
          </a:bodyPr>
          <a:lstStyle>
            <a:lvl1pPr marL="0" indent="0">
              <a:buNone/>
              <a:defRPr sz="3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text</a:t>
            </a:r>
          </a:p>
        </p:txBody>
      </p:sp>
      <p:sp>
        <p:nvSpPr>
          <p:cNvPr id="6" name="Content Placeholder 5">
            <a:extLst>
              <a:ext uri="{FF2B5EF4-FFF2-40B4-BE49-F238E27FC236}">
                <a16:creationId xmlns:a16="http://schemas.microsoft.com/office/drawing/2014/main" id="{B8B53DB2-837A-1E41-952E-52B252EFBAD9}"/>
              </a:ext>
            </a:extLst>
          </p:cNvPr>
          <p:cNvSpPr>
            <a:spLocks noGrp="1"/>
          </p:cNvSpPr>
          <p:nvPr>
            <p:ph sz="quarter" idx="4" hasCustomPrompt="1"/>
          </p:nvPr>
        </p:nvSpPr>
        <p:spPr>
          <a:xfrm>
            <a:off x="6283452" y="2185775"/>
            <a:ext cx="5641848" cy="3681626"/>
          </a:xfrm>
          <a:prstGeom prst="rect">
            <a:avLst/>
          </a:prstGeom>
        </p:spPr>
        <p:txBody>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0" name="Slide Number Placeholder 9">
            <a:extLst>
              <a:ext uri="{FF2B5EF4-FFF2-40B4-BE49-F238E27FC236}">
                <a16:creationId xmlns:a16="http://schemas.microsoft.com/office/drawing/2014/main" id="{DAC63D21-C33D-9E4F-9EDB-EE6548FFC555}"/>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8603653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Tree>
    <p:extLst>
      <p:ext uri="{BB962C8B-B14F-4D97-AF65-F5344CB8AC3E}">
        <p14:creationId xmlns:p14="http://schemas.microsoft.com/office/powerpoint/2010/main" val="3938361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7B303C40-DDF3-1B4D-8096-0CB457987799}"/>
              </a:ext>
            </a:extLst>
          </p:cNvPr>
          <p:cNvSpPr>
            <a:spLocks noGrp="1"/>
          </p:cNvSpPr>
          <p:nvPr>
            <p:ph type="sldNum" sz="quarter" idx="10"/>
          </p:nvPr>
        </p:nvSpPr>
        <p:spPr/>
        <p:txBody>
          <a:bodyPr/>
          <a:lstStyle/>
          <a:p>
            <a:fld id="{B15CCACC-6213-F14B-B40D-407BFF938B14}" type="slidenum">
              <a:rPr lang="en-US" smtClean="0"/>
              <a:t>‹#›</a:t>
            </a:fld>
            <a:endParaRPr lang="en-US"/>
          </a:p>
        </p:txBody>
      </p:sp>
      <p:sp>
        <p:nvSpPr>
          <p:cNvPr id="4" name="Text Placeholder 5">
            <a:extLst>
              <a:ext uri="{FF2B5EF4-FFF2-40B4-BE49-F238E27FC236}">
                <a16:creationId xmlns:a16="http://schemas.microsoft.com/office/drawing/2014/main" id="{2430D756-47CB-0E43-B9CD-A7BE8386C3D2}"/>
              </a:ext>
            </a:extLst>
          </p:cNvPr>
          <p:cNvSpPr>
            <a:spLocks noGrp="1"/>
          </p:cNvSpPr>
          <p:nvPr>
            <p:ph type="body" sz="quarter" idx="17" hasCustomPrompt="1"/>
          </p:nvPr>
        </p:nvSpPr>
        <p:spPr>
          <a:xfrm>
            <a:off x="8382000" y="2005584"/>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5" name="Text Placeholder 5">
            <a:extLst>
              <a:ext uri="{FF2B5EF4-FFF2-40B4-BE49-F238E27FC236}">
                <a16:creationId xmlns:a16="http://schemas.microsoft.com/office/drawing/2014/main" id="{6B29F451-CE5A-EB40-A282-04773C4C957D}"/>
              </a:ext>
            </a:extLst>
          </p:cNvPr>
          <p:cNvSpPr>
            <a:spLocks noGrp="1"/>
          </p:cNvSpPr>
          <p:nvPr>
            <p:ph type="body" sz="quarter" idx="18" hasCustomPrompt="1"/>
          </p:nvPr>
        </p:nvSpPr>
        <p:spPr>
          <a:xfrm>
            <a:off x="4495800" y="201168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7" name="Text Placeholder 5">
            <a:extLst>
              <a:ext uri="{FF2B5EF4-FFF2-40B4-BE49-F238E27FC236}">
                <a16:creationId xmlns:a16="http://schemas.microsoft.com/office/drawing/2014/main" id="{715B99DB-285A-9F48-94ED-A7E37351D0D7}"/>
              </a:ext>
            </a:extLst>
          </p:cNvPr>
          <p:cNvSpPr>
            <a:spLocks noGrp="1"/>
          </p:cNvSpPr>
          <p:nvPr>
            <p:ph type="body" sz="quarter" idx="16" hasCustomPrompt="1"/>
          </p:nvPr>
        </p:nvSpPr>
        <p:spPr>
          <a:xfrm>
            <a:off x="609600" y="1981200"/>
            <a:ext cx="3200400" cy="3140075"/>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365760" tIns="822960" rIns="365760" bIns="365760"/>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 body body body body body body body body body body body body body body body body body body body body</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body body body body</a:t>
            </a:r>
            <a:endParaRPr lang="en-US" dirty="0"/>
          </a:p>
        </p:txBody>
      </p:sp>
      <p:sp>
        <p:nvSpPr>
          <p:cNvPr id="8" name="Text Placeholder 13">
            <a:extLst>
              <a:ext uri="{FF2B5EF4-FFF2-40B4-BE49-F238E27FC236}">
                <a16:creationId xmlns:a16="http://schemas.microsoft.com/office/drawing/2014/main" id="{6DD56EEB-5E1A-FC41-9BDC-6104C8A2666A}"/>
              </a:ext>
            </a:extLst>
          </p:cNvPr>
          <p:cNvSpPr>
            <a:spLocks noGrp="1"/>
          </p:cNvSpPr>
          <p:nvPr>
            <p:ph type="body" sz="quarter" idx="13" hasCustomPrompt="1"/>
          </p:nvPr>
        </p:nvSpPr>
        <p:spPr>
          <a:xfrm>
            <a:off x="8382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9" name="Text Placeholder 13">
            <a:extLst>
              <a:ext uri="{FF2B5EF4-FFF2-40B4-BE49-F238E27FC236}">
                <a16:creationId xmlns:a16="http://schemas.microsoft.com/office/drawing/2014/main" id="{002BAA5A-C66E-AB4A-ABA6-ECB4D6209592}"/>
              </a:ext>
            </a:extLst>
          </p:cNvPr>
          <p:cNvSpPr>
            <a:spLocks noGrp="1"/>
          </p:cNvSpPr>
          <p:nvPr>
            <p:ph type="body" sz="quarter" idx="14" hasCustomPrompt="1"/>
          </p:nvPr>
        </p:nvSpPr>
        <p:spPr>
          <a:xfrm>
            <a:off x="86106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
        <p:nvSpPr>
          <p:cNvPr id="10" name="Text Placeholder 13">
            <a:extLst>
              <a:ext uri="{FF2B5EF4-FFF2-40B4-BE49-F238E27FC236}">
                <a16:creationId xmlns:a16="http://schemas.microsoft.com/office/drawing/2014/main" id="{8D0E545A-1D40-EE41-8064-5928222E71F5}"/>
              </a:ext>
            </a:extLst>
          </p:cNvPr>
          <p:cNvSpPr>
            <a:spLocks noGrp="1"/>
          </p:cNvSpPr>
          <p:nvPr>
            <p:ph type="body" sz="quarter" idx="15" hasCustomPrompt="1"/>
          </p:nvPr>
        </p:nvSpPr>
        <p:spPr>
          <a:xfrm>
            <a:off x="4724400" y="2362200"/>
            <a:ext cx="2743200" cy="304800"/>
          </a:xfrm>
          <a:prstGeom prst="rect">
            <a:avLst/>
          </a:prstGeom>
        </p:spPr>
        <p:txBody>
          <a:bodyPr tIns="0" bIns="0" anchor="b"/>
          <a:lstStyle>
            <a:lvl1pPr marL="0" indent="0" algn="ctr">
              <a:buNone/>
              <a:defRPr sz="2000" b="1" i="0">
                <a:solidFill>
                  <a:schemeClr val="tx1"/>
                </a:solidFill>
                <a:latin typeface="+mn-lt"/>
              </a:defRPr>
            </a:lvl1pPr>
          </a:lstStyle>
          <a:p>
            <a:pPr lvl="0"/>
            <a:r>
              <a:rPr lang="en-US" dirty="0"/>
              <a:t>Subhead</a:t>
            </a:r>
          </a:p>
        </p:txBody>
      </p:sp>
    </p:spTree>
    <p:extLst>
      <p:ext uri="{BB962C8B-B14F-4D97-AF65-F5344CB8AC3E}">
        <p14:creationId xmlns:p14="http://schemas.microsoft.com/office/powerpoint/2010/main" val="2933943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mage and Tex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1687E99-5CDB-0B44-A02C-579184AD0956}"/>
              </a:ext>
            </a:extLst>
          </p:cNvPr>
          <p:cNvSpPr/>
          <p:nvPr userDrawn="1"/>
        </p:nvSpPr>
        <p:spPr>
          <a:xfrm>
            <a:off x="-12192" y="6212926"/>
            <a:ext cx="12216384"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94A0C571-507B-A14B-B259-16E2AE779A2A}"/>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14" name="Rounded Rectangle 13">
            <a:extLst>
              <a:ext uri="{FF2B5EF4-FFF2-40B4-BE49-F238E27FC236}">
                <a16:creationId xmlns:a16="http://schemas.microsoft.com/office/drawing/2014/main" id="{5F759B73-2926-1243-8C54-9F81CC4FEE3B}"/>
              </a:ext>
            </a:extLst>
          </p:cNvPr>
          <p:cNvSpPr/>
          <p:nvPr userDrawn="1"/>
        </p:nvSpPr>
        <p:spPr>
          <a:xfrm>
            <a:off x="3815398" y="1066800"/>
            <a:ext cx="6509702" cy="4273994"/>
          </a:xfrm>
          <a:prstGeom prst="roundRect">
            <a:avLst>
              <a:gd name="adj" fmla="val 0"/>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lstStyle/>
          <a:p>
            <a:endParaRPr lang="en-US" dirty="0">
              <a:latin typeface="+mj-lt"/>
            </a:endParaRPr>
          </a:p>
        </p:txBody>
      </p:sp>
      <p:sp>
        <p:nvSpPr>
          <p:cNvPr id="15" name="Rectangle 14">
            <a:extLst>
              <a:ext uri="{FF2B5EF4-FFF2-40B4-BE49-F238E27FC236}">
                <a16:creationId xmlns:a16="http://schemas.microsoft.com/office/drawing/2014/main" id="{11195FD5-F90D-6E48-BA95-14C70423FB2C}"/>
              </a:ext>
            </a:extLst>
          </p:cNvPr>
          <p:cNvSpPr/>
          <p:nvPr userDrawn="1"/>
        </p:nvSpPr>
        <p:spPr>
          <a:xfrm>
            <a:off x="1866900" y="1600200"/>
            <a:ext cx="3111498" cy="3159346"/>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6" name="Picture Placeholder 14">
            <a:extLst>
              <a:ext uri="{FF2B5EF4-FFF2-40B4-BE49-F238E27FC236}">
                <a16:creationId xmlns:a16="http://schemas.microsoft.com/office/drawing/2014/main" id="{855AF2D4-8C7C-2849-A0D6-D449E513C6D0}"/>
              </a:ext>
            </a:extLst>
          </p:cNvPr>
          <p:cNvSpPr>
            <a:spLocks noGrp="1"/>
          </p:cNvSpPr>
          <p:nvPr>
            <p:ph type="pic" sz="quarter" idx="10"/>
          </p:nvPr>
        </p:nvSpPr>
        <p:spPr>
          <a:xfrm>
            <a:off x="1866900" y="1600200"/>
            <a:ext cx="3111500" cy="3159346"/>
          </a:xfrm>
          <a:prstGeom prst="rect">
            <a:avLst/>
          </a:prstGeom>
        </p:spPr>
        <p:txBody>
          <a:bodyPr/>
          <a:lstStyle>
            <a:lvl1pPr marL="0" indent="0">
              <a:buNone/>
              <a:defRPr sz="2400" b="1" i="0">
                <a:solidFill>
                  <a:schemeClr val="tx1"/>
                </a:solidFill>
                <a:latin typeface="+mj-lt"/>
              </a:defRPr>
            </a:lvl1pPr>
          </a:lstStyle>
          <a:p>
            <a:r>
              <a:rPr lang="en-US"/>
              <a:t>Click icon to add picture</a:t>
            </a:r>
            <a:endParaRPr lang="en-US" dirty="0"/>
          </a:p>
        </p:txBody>
      </p:sp>
      <p:sp>
        <p:nvSpPr>
          <p:cNvPr id="17" name="Text Placeholder 22">
            <a:extLst>
              <a:ext uri="{FF2B5EF4-FFF2-40B4-BE49-F238E27FC236}">
                <a16:creationId xmlns:a16="http://schemas.microsoft.com/office/drawing/2014/main" id="{6041B4C2-28F5-0E43-84A3-1E98A479E820}"/>
              </a:ext>
            </a:extLst>
          </p:cNvPr>
          <p:cNvSpPr>
            <a:spLocks noGrp="1"/>
          </p:cNvSpPr>
          <p:nvPr>
            <p:ph type="body" sz="quarter" idx="11" hasCustomPrompt="1"/>
          </p:nvPr>
        </p:nvSpPr>
        <p:spPr>
          <a:xfrm>
            <a:off x="4978400" y="2839928"/>
            <a:ext cx="5346700" cy="457200"/>
          </a:xfrm>
          <a:prstGeom prst="rect">
            <a:avLst/>
          </a:prstGeom>
        </p:spPr>
        <p:txBody>
          <a:bodyPr anchor="ctr" anchorCtr="0"/>
          <a:lstStyle>
            <a:lvl1pPr marL="0" indent="0" algn="ctr">
              <a:buNone/>
              <a:defRPr sz="3200" b="1"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First &amp; Last Name</a:t>
            </a:r>
          </a:p>
        </p:txBody>
      </p:sp>
      <p:sp>
        <p:nvSpPr>
          <p:cNvPr id="18" name="Text Placeholder 22">
            <a:extLst>
              <a:ext uri="{FF2B5EF4-FFF2-40B4-BE49-F238E27FC236}">
                <a16:creationId xmlns:a16="http://schemas.microsoft.com/office/drawing/2014/main" id="{0AD2906D-80B8-9F47-ACC6-2080574562EE}"/>
              </a:ext>
            </a:extLst>
          </p:cNvPr>
          <p:cNvSpPr>
            <a:spLocks noGrp="1"/>
          </p:cNvSpPr>
          <p:nvPr>
            <p:ph type="body" sz="quarter" idx="12" hasCustomPrompt="1"/>
          </p:nvPr>
        </p:nvSpPr>
        <p:spPr>
          <a:xfrm>
            <a:off x="4978400" y="3352800"/>
            <a:ext cx="5346700" cy="381000"/>
          </a:xfrm>
          <a:prstGeom prst="rect">
            <a:avLst/>
          </a:prstGeom>
        </p:spPr>
        <p:txBody>
          <a:bodyPr anchor="ctr" anchorCtr="0"/>
          <a:lstStyle>
            <a:lvl1pPr marL="0" indent="0" algn="ctr">
              <a:buNone/>
              <a:defRPr sz="2400" b="0" i="0">
                <a:solidFill>
                  <a:schemeClr val="tx1"/>
                </a:solidFill>
                <a:latin typeface="+mj-lt"/>
              </a:defRPr>
            </a:lvl1pPr>
            <a:lvl2pPr marL="457200" indent="0" algn="ctr">
              <a:buNone/>
              <a:defRPr b="0" i="0">
                <a:solidFill>
                  <a:schemeClr val="tx1">
                    <a:lumMod val="65000"/>
                    <a:lumOff val="35000"/>
                  </a:schemeClr>
                </a:solidFill>
                <a:latin typeface="Myriad Pro" panose="020B0503030403020204" pitchFamily="34" charset="0"/>
              </a:defRPr>
            </a:lvl2pPr>
            <a:lvl3pPr marL="914400" indent="0">
              <a:buNone/>
              <a:defRPr b="1" i="0">
                <a:solidFill>
                  <a:schemeClr val="tx1">
                    <a:lumMod val="65000"/>
                    <a:lumOff val="35000"/>
                  </a:schemeClr>
                </a:solidFill>
                <a:latin typeface="Myriad Pro Light" panose="020B0503030403020204" pitchFamily="34" charset="0"/>
              </a:defRPr>
            </a:lvl3pPr>
            <a:lvl4pPr marL="1371600" indent="0">
              <a:buNone/>
              <a:defRPr b="1" i="0">
                <a:solidFill>
                  <a:schemeClr val="tx1">
                    <a:lumMod val="65000"/>
                    <a:lumOff val="35000"/>
                  </a:schemeClr>
                </a:solidFill>
                <a:latin typeface="Myriad Pro Light" panose="020B0503030403020204" pitchFamily="34" charset="0"/>
              </a:defRPr>
            </a:lvl4pPr>
            <a:lvl5pPr marL="1828800" indent="0">
              <a:buNone/>
              <a:defRPr b="1" i="0">
                <a:solidFill>
                  <a:schemeClr val="tx1">
                    <a:lumMod val="65000"/>
                    <a:lumOff val="35000"/>
                  </a:schemeClr>
                </a:solidFill>
                <a:latin typeface="Myriad Pro Light" panose="020B0503030403020204" pitchFamily="34" charset="0"/>
              </a:defRPr>
            </a:lvl5pPr>
          </a:lstStyle>
          <a:p>
            <a:pPr lvl="0"/>
            <a:r>
              <a:rPr lang="en-US" dirty="0"/>
              <a:t>Title</a:t>
            </a:r>
          </a:p>
        </p:txBody>
      </p:sp>
      <p:sp>
        <p:nvSpPr>
          <p:cNvPr id="10" name="Slide Number Placeholder 14">
            <a:extLst>
              <a:ext uri="{FF2B5EF4-FFF2-40B4-BE49-F238E27FC236}">
                <a16:creationId xmlns:a16="http://schemas.microsoft.com/office/drawing/2014/main" id="{DC11E212-7825-724C-8277-76300A33F46E}"/>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11729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3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9B51-C150-AD4E-BEE5-623B0A131E39}"/>
              </a:ext>
            </a:extLst>
          </p:cNvPr>
          <p:cNvSpPr>
            <a:spLocks noGrp="1"/>
          </p:cNvSpPr>
          <p:nvPr>
            <p:ph type="title"/>
          </p:nvPr>
        </p:nvSpPr>
        <p:spPr>
          <a:xfrm>
            <a:off x="277934" y="293875"/>
            <a:ext cx="11647366" cy="649224"/>
          </a:xfrm>
          <a:prstGeom prst="rect">
            <a:avLst/>
          </a:prstGeom>
        </p:spPr>
        <p:txBody>
          <a:bodyPr/>
          <a:lstStyle>
            <a:lvl1pPr>
              <a:defRPr>
                <a:solidFill>
                  <a:schemeClr val="tx1"/>
                </a:solidFill>
              </a:defRPr>
            </a:lvl1pPr>
          </a:lstStyle>
          <a:p>
            <a:r>
              <a:rPr lang="en-US"/>
              <a:t>Click to edit Master title style</a:t>
            </a:r>
            <a:endParaRPr lang="en-US" dirty="0"/>
          </a:p>
        </p:txBody>
      </p:sp>
      <p:sp>
        <p:nvSpPr>
          <p:cNvPr id="28" name="Picture Placeholder 14">
            <a:extLst>
              <a:ext uri="{FF2B5EF4-FFF2-40B4-BE49-F238E27FC236}">
                <a16:creationId xmlns:a16="http://schemas.microsoft.com/office/drawing/2014/main" id="{4779427A-781D-EA42-927E-C82F77CBE2D4}"/>
              </a:ext>
            </a:extLst>
          </p:cNvPr>
          <p:cNvSpPr>
            <a:spLocks noGrp="1"/>
          </p:cNvSpPr>
          <p:nvPr>
            <p:ph type="pic" sz="quarter" idx="10" hasCustomPrompt="1"/>
          </p:nvPr>
        </p:nvSpPr>
        <p:spPr>
          <a:xfrm>
            <a:off x="492824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29" name="Text Placeholder 5">
            <a:extLst>
              <a:ext uri="{FF2B5EF4-FFF2-40B4-BE49-F238E27FC236}">
                <a16:creationId xmlns:a16="http://schemas.microsoft.com/office/drawing/2014/main" id="{52CCDFF2-698A-B84A-9762-F0746F91F672}"/>
              </a:ext>
            </a:extLst>
          </p:cNvPr>
          <p:cNvSpPr>
            <a:spLocks noGrp="1"/>
          </p:cNvSpPr>
          <p:nvPr>
            <p:ph type="body" sz="quarter" idx="16" hasCustomPrompt="1"/>
          </p:nvPr>
        </p:nvSpPr>
        <p:spPr>
          <a:xfrm>
            <a:off x="492231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4" name="Text Placeholder 4">
            <a:extLst>
              <a:ext uri="{FF2B5EF4-FFF2-40B4-BE49-F238E27FC236}">
                <a16:creationId xmlns:a16="http://schemas.microsoft.com/office/drawing/2014/main" id="{4DD02BB8-6D7A-2046-9515-B3821248853B}"/>
              </a:ext>
            </a:extLst>
          </p:cNvPr>
          <p:cNvSpPr>
            <a:spLocks noGrp="1"/>
          </p:cNvSpPr>
          <p:nvPr>
            <p:ph type="body" sz="quarter" idx="25" hasCustomPrompt="1"/>
          </p:nvPr>
        </p:nvSpPr>
        <p:spPr>
          <a:xfrm>
            <a:off x="508887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37" name="Picture Placeholder 14">
            <a:extLst>
              <a:ext uri="{FF2B5EF4-FFF2-40B4-BE49-F238E27FC236}">
                <a16:creationId xmlns:a16="http://schemas.microsoft.com/office/drawing/2014/main" id="{9E49D0A7-C905-EA43-9A2D-DB9AF470A359}"/>
              </a:ext>
            </a:extLst>
          </p:cNvPr>
          <p:cNvSpPr>
            <a:spLocks noGrp="1"/>
          </p:cNvSpPr>
          <p:nvPr>
            <p:ph type="pic" sz="quarter" idx="26" hasCustomPrompt="1"/>
          </p:nvPr>
        </p:nvSpPr>
        <p:spPr>
          <a:xfrm>
            <a:off x="1490460"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38" name="Text Placeholder 5">
            <a:extLst>
              <a:ext uri="{FF2B5EF4-FFF2-40B4-BE49-F238E27FC236}">
                <a16:creationId xmlns:a16="http://schemas.microsoft.com/office/drawing/2014/main" id="{408DC2C2-0C1A-0549-8DFD-B5846E86F5DB}"/>
              </a:ext>
            </a:extLst>
          </p:cNvPr>
          <p:cNvSpPr>
            <a:spLocks noGrp="1"/>
          </p:cNvSpPr>
          <p:nvPr>
            <p:ph type="body" sz="quarter" idx="27" hasCustomPrompt="1"/>
          </p:nvPr>
        </p:nvSpPr>
        <p:spPr>
          <a:xfrm>
            <a:off x="1484525"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39" name="Text Placeholder 4">
            <a:extLst>
              <a:ext uri="{FF2B5EF4-FFF2-40B4-BE49-F238E27FC236}">
                <a16:creationId xmlns:a16="http://schemas.microsoft.com/office/drawing/2014/main" id="{157D76DD-6800-C546-A701-88D8621EFDF3}"/>
              </a:ext>
            </a:extLst>
          </p:cNvPr>
          <p:cNvSpPr>
            <a:spLocks noGrp="1"/>
          </p:cNvSpPr>
          <p:nvPr>
            <p:ph type="body" sz="quarter" idx="28" hasCustomPrompt="1"/>
          </p:nvPr>
        </p:nvSpPr>
        <p:spPr>
          <a:xfrm>
            <a:off x="1651094"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40" name="Picture Placeholder 14">
            <a:extLst>
              <a:ext uri="{FF2B5EF4-FFF2-40B4-BE49-F238E27FC236}">
                <a16:creationId xmlns:a16="http://schemas.microsoft.com/office/drawing/2014/main" id="{206F4037-ACDA-D545-AE97-19BCD24A558A}"/>
              </a:ext>
            </a:extLst>
          </p:cNvPr>
          <p:cNvSpPr>
            <a:spLocks noGrp="1"/>
          </p:cNvSpPr>
          <p:nvPr>
            <p:ph type="pic" sz="quarter" idx="29" hasCustomPrompt="1"/>
          </p:nvPr>
        </p:nvSpPr>
        <p:spPr>
          <a:xfrm>
            <a:off x="8360095" y="1953118"/>
            <a:ext cx="2335511" cy="2071068"/>
          </a:xfrm>
          <a:prstGeom prst="rect">
            <a:avLst/>
          </a:prstGeom>
        </p:spPr>
        <p:txBody>
          <a:bodyPr/>
          <a:lstStyle>
            <a:lvl1pPr marL="0" indent="0">
              <a:buNone/>
              <a:defRPr sz="2400" b="1" i="0">
                <a:solidFill>
                  <a:schemeClr val="tx1"/>
                </a:solidFill>
                <a:latin typeface="+mn-lt"/>
              </a:defRPr>
            </a:lvl1pPr>
          </a:lstStyle>
          <a:p>
            <a:r>
              <a:rPr lang="en-US" dirty="0"/>
              <a:t>Click to add picture</a:t>
            </a:r>
          </a:p>
        </p:txBody>
      </p:sp>
      <p:sp>
        <p:nvSpPr>
          <p:cNvPr id="41" name="Text Placeholder 5">
            <a:extLst>
              <a:ext uri="{FF2B5EF4-FFF2-40B4-BE49-F238E27FC236}">
                <a16:creationId xmlns:a16="http://schemas.microsoft.com/office/drawing/2014/main" id="{7ED6EB13-4202-404D-8380-863765DE4E56}"/>
              </a:ext>
            </a:extLst>
          </p:cNvPr>
          <p:cNvSpPr>
            <a:spLocks noGrp="1"/>
          </p:cNvSpPr>
          <p:nvPr>
            <p:ph type="body" sz="quarter" idx="30" hasCustomPrompt="1"/>
          </p:nvPr>
        </p:nvSpPr>
        <p:spPr>
          <a:xfrm>
            <a:off x="8354160" y="4024190"/>
            <a:ext cx="2347380" cy="1365954"/>
          </a:xfrm>
          <a:prstGeom prst="roundRect">
            <a:avLst>
              <a:gd name="adj" fmla="val 942"/>
            </a:avLst>
          </a:prstGeom>
          <a:solidFill>
            <a:srgbClr val="FFFFFF"/>
          </a:solidFill>
          <a:effectLst>
            <a:outerShdw blurRad="38100" dist="12700" dir="5400000" algn="tl" rotWithShape="0">
              <a:prstClr val="black">
                <a:alpha val="35000"/>
              </a:prstClr>
            </a:outerShdw>
          </a:effectLst>
        </p:spPr>
        <p:txBody>
          <a:bodyPr lIns="91440" tIns="914400" rIns="91440" bIns="365760">
            <a:noAutofit/>
          </a:bodyPr>
          <a:lstStyle>
            <a:lvl1pPr marL="0" marR="0" indent="0" algn="ctr" defTabSz="914400" rtl="0" eaLnBrk="1" fontAlgn="base" latinLnBrk="0" hangingPunct="1">
              <a:lnSpc>
                <a:spcPct val="100000"/>
              </a:lnSpc>
              <a:spcBef>
                <a:spcPct val="0"/>
              </a:spcBef>
              <a:spcAft>
                <a:spcPct val="0"/>
              </a:spcAft>
              <a:buClrTx/>
              <a:buSzTx/>
              <a:buFontTx/>
              <a:buNone/>
              <a:tabLst/>
              <a:defRPr sz="1800">
                <a:solidFill>
                  <a:schemeClr val="tx1"/>
                </a:solidFill>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b="0" i="0" dirty="0">
                <a:solidFill>
                  <a:srgbClr val="595959"/>
                </a:solidFill>
                <a:latin typeface="Myriad Pro" panose="020B0503030403020204" pitchFamily="34" charset="0"/>
              </a:rPr>
              <a:t>Click to edit title</a:t>
            </a:r>
            <a:endParaRPr lang="en-US" dirty="0"/>
          </a:p>
        </p:txBody>
      </p:sp>
      <p:sp>
        <p:nvSpPr>
          <p:cNvPr id="42" name="Text Placeholder 4">
            <a:extLst>
              <a:ext uri="{FF2B5EF4-FFF2-40B4-BE49-F238E27FC236}">
                <a16:creationId xmlns:a16="http://schemas.microsoft.com/office/drawing/2014/main" id="{BDA54CC0-1DB6-1C4B-A1E7-741749ED3F40}"/>
              </a:ext>
            </a:extLst>
          </p:cNvPr>
          <p:cNvSpPr>
            <a:spLocks noGrp="1"/>
          </p:cNvSpPr>
          <p:nvPr>
            <p:ph type="body" sz="quarter" idx="31" hasCustomPrompt="1"/>
          </p:nvPr>
        </p:nvSpPr>
        <p:spPr>
          <a:xfrm>
            <a:off x="8520729" y="4244697"/>
            <a:ext cx="2014242" cy="531836"/>
          </a:xfrm>
          <a:prstGeom prst="rect">
            <a:avLst/>
          </a:prstGeom>
        </p:spPr>
        <p:txBody>
          <a:bodyPr lIns="0" rIns="0" anchor="ctr" anchorCtr="0">
            <a:noAutofit/>
          </a:bodyPr>
          <a:lstStyle>
            <a:lvl1pPr marL="0" indent="0" algn="ctr">
              <a:buNone/>
              <a:defRPr sz="2000" b="0" i="0">
                <a:solidFill>
                  <a:schemeClr val="tx1"/>
                </a:solidFill>
                <a:latin typeface="+mn-lt"/>
              </a:defRPr>
            </a:lvl1pPr>
            <a:lvl2pPr marL="457200" indent="0">
              <a:buNone/>
              <a:defRPr b="1" i="0">
                <a:solidFill>
                  <a:srgbClr val="595959"/>
                </a:solidFill>
                <a:latin typeface="Myriad Pro Light" panose="020B0503030403020204" pitchFamily="34" charset="0"/>
              </a:defRPr>
            </a:lvl2pPr>
            <a:lvl3pPr marL="914400" indent="0">
              <a:buNone/>
              <a:defRPr b="1" i="0">
                <a:solidFill>
                  <a:srgbClr val="595959"/>
                </a:solidFill>
                <a:latin typeface="Myriad Pro Light" panose="020B0503030403020204" pitchFamily="34" charset="0"/>
              </a:defRPr>
            </a:lvl3pPr>
            <a:lvl4pPr marL="1371600" indent="0">
              <a:buNone/>
              <a:defRPr b="1" i="0">
                <a:solidFill>
                  <a:srgbClr val="595959"/>
                </a:solidFill>
                <a:latin typeface="Myriad Pro Light" panose="020B0503030403020204" pitchFamily="34" charset="0"/>
              </a:defRPr>
            </a:lvl4pPr>
            <a:lvl5pPr marL="1828800" indent="0">
              <a:buNone/>
              <a:defRPr b="1" i="0">
                <a:solidFill>
                  <a:srgbClr val="595959"/>
                </a:solidFill>
                <a:latin typeface="Myriad Pro Light" panose="020B0503030403020204" pitchFamily="34" charset="0"/>
              </a:defRPr>
            </a:lvl5pPr>
          </a:lstStyle>
          <a:p>
            <a:pPr lvl="0"/>
            <a:r>
              <a:rPr lang="en-US" dirty="0"/>
              <a:t>Click to enter first and last name</a:t>
            </a:r>
          </a:p>
        </p:txBody>
      </p:sp>
      <p:sp>
        <p:nvSpPr>
          <p:cNvPr id="12" name="Slide Number Placeholder 14">
            <a:extLst>
              <a:ext uri="{FF2B5EF4-FFF2-40B4-BE49-F238E27FC236}">
                <a16:creationId xmlns:a16="http://schemas.microsoft.com/office/drawing/2014/main" id="{11A01E17-D85A-D046-9C02-D8AE0D756AE1}"/>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spTree>
    <p:extLst>
      <p:ext uri="{BB962C8B-B14F-4D97-AF65-F5344CB8AC3E}">
        <p14:creationId xmlns:p14="http://schemas.microsoft.com/office/powerpoint/2010/main" val="34442057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image" Target="../media/image2.emf"/><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theme" Target="../theme/theme2.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F5"/>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65278B8-008E-F549-82E1-0C807CDEB612}"/>
              </a:ext>
            </a:extLst>
          </p:cNvPr>
          <p:cNvSpPr/>
          <p:nvPr userDrawn="1"/>
        </p:nvSpPr>
        <p:spPr>
          <a:xfrm>
            <a:off x="0" y="6212926"/>
            <a:ext cx="12192000" cy="645074"/>
          </a:xfrm>
          <a:prstGeom prst="rect">
            <a:avLst/>
          </a:prstGeom>
          <a:solidFill>
            <a:srgbClr val="0041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Toastmasters International">
            <a:extLst>
              <a:ext uri="{FF2B5EF4-FFF2-40B4-BE49-F238E27FC236}">
                <a16:creationId xmlns:a16="http://schemas.microsoft.com/office/drawing/2014/main" id="{C1B32BEE-8B31-7C45-8A6B-9A022FF6895A}"/>
              </a:ext>
            </a:extLst>
          </p:cNvPr>
          <p:cNvPicPr>
            <a:picLocks/>
          </p:cNvPicPr>
          <p:nvPr userDrawn="1"/>
        </p:nvPicPr>
        <p:blipFill>
          <a:blip r:embed="rId20" cstate="email">
            <a:extLst>
              <a:ext uri="{28A0092B-C50C-407E-A947-70E740481C1C}">
                <a14:useLocalDpi xmlns:a14="http://schemas.microsoft.com/office/drawing/2010/main"/>
              </a:ext>
            </a:extLst>
          </a:blip>
          <a:stretch>
            <a:fillRect/>
          </a:stretch>
        </p:blipFill>
        <p:spPr>
          <a:xfrm>
            <a:off x="313559" y="6316627"/>
            <a:ext cx="1773873" cy="404848"/>
          </a:xfrm>
          <a:prstGeom prst="rect">
            <a:avLst/>
          </a:prstGeom>
        </p:spPr>
      </p:pic>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Click to edit Master text</a:t>
            </a:r>
          </a:p>
          <a:p>
            <a:pPr lvl="1"/>
            <a:r>
              <a:rPr lang="en-US" dirty="0"/>
              <a:t>Second level</a:t>
            </a:r>
          </a:p>
          <a:p>
            <a:pPr lvl="2"/>
            <a:r>
              <a:rPr lang="en-US" dirty="0"/>
              <a:t>Third level</a:t>
            </a:r>
          </a:p>
          <a:p>
            <a:pPr lvl="3"/>
            <a:r>
              <a:rPr lang="en-US" dirty="0"/>
              <a:t>Fourth level</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6894265"/>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 id="2147483652" r:id="rId4"/>
    <p:sldLayoutId id="2147483653" r:id="rId5"/>
    <p:sldLayoutId id="2147483654" r:id="rId6"/>
    <p:sldLayoutId id="2147483687" r:id="rId7"/>
    <p:sldLayoutId id="2147483689" r:id="rId8"/>
    <p:sldLayoutId id="2147483690" r:id="rId9"/>
    <p:sldLayoutId id="2147483661" r:id="rId10"/>
    <p:sldLayoutId id="2147483663" r:id="rId11"/>
    <p:sldLayoutId id="2147483666" r:id="rId12"/>
    <p:sldLayoutId id="2147483660" r:id="rId13"/>
    <p:sldLayoutId id="2147483664" r:id="rId14"/>
    <p:sldLayoutId id="2147483667" r:id="rId15"/>
    <p:sldLayoutId id="2147483658" r:id="rId16"/>
    <p:sldLayoutId id="2147483659" r:id="rId17"/>
    <p:sldLayoutId id="2147483670" r:id="rId18"/>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333333"/>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40" userDrawn="1">
          <p15:clr>
            <a:srgbClr val="F26B43"/>
          </p15:clr>
        </p15:guide>
        <p15:guide id="3" pos="7440" userDrawn="1">
          <p15:clr>
            <a:srgbClr val="F26B43"/>
          </p15:clr>
        </p15:guide>
        <p15:guide id="4" orient="horz" pos="264" userDrawn="1">
          <p15:clr>
            <a:srgbClr val="F26B43"/>
          </p15:clr>
        </p15:guide>
        <p15:guide id="5" pos="3840" userDrawn="1">
          <p15:clr>
            <a:srgbClr val="F26B43"/>
          </p15:clr>
        </p15:guide>
        <p15:guide id="6" orient="horz" pos="1008" userDrawn="1">
          <p15:clr>
            <a:srgbClr val="F26B43"/>
          </p15:clr>
        </p15:guide>
        <p15:guide id="7" pos="168" userDrawn="1">
          <p15:clr>
            <a:srgbClr val="F26B43"/>
          </p15:clr>
        </p15:guide>
        <p15:guide id="8" pos="7512" userDrawn="1">
          <p15:clr>
            <a:srgbClr val="F26B43"/>
          </p15:clr>
        </p15:guide>
        <p15:guide id="9" orient="horz" pos="3768" userDrawn="1">
          <p15:clr>
            <a:srgbClr val="F26B43"/>
          </p15:clr>
        </p15:guide>
        <p15:guide id="10" orient="horz" pos="369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0797D9-27CF-7B4D-9790-D869C58F3F42}"/>
              </a:ext>
            </a:extLst>
          </p:cNvPr>
          <p:cNvSpPr/>
          <p:nvPr userDrawn="1"/>
        </p:nvSpPr>
        <p:spPr>
          <a:xfrm rot="10800000">
            <a:off x="-2" y="0"/>
            <a:ext cx="12192001" cy="6858000"/>
          </a:xfrm>
          <a:prstGeom prst="rect">
            <a:avLst/>
          </a:prstGeom>
          <a:gradFill flip="none" rotWithShape="1">
            <a:gsLst>
              <a:gs pos="0">
                <a:schemeClr val="bg2"/>
              </a:gs>
              <a:gs pos="74000">
                <a:srgbClr val="004165"/>
              </a:gs>
              <a:gs pos="100000">
                <a:srgbClr val="00416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65278B8-008E-F549-82E1-0C807CDEB612}"/>
              </a:ext>
            </a:extLst>
          </p:cNvPr>
          <p:cNvSpPr/>
          <p:nvPr userDrawn="1"/>
        </p:nvSpPr>
        <p:spPr>
          <a:xfrm>
            <a:off x="-2" y="6212926"/>
            <a:ext cx="12192001" cy="64507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a:extLst>
              <a:ext uri="{FF2B5EF4-FFF2-40B4-BE49-F238E27FC236}">
                <a16:creationId xmlns:a16="http://schemas.microsoft.com/office/drawing/2014/main" id="{0D39BE9D-B1D3-564A-82E1-F35C8A6D2A40}"/>
              </a:ext>
            </a:extLst>
          </p:cNvPr>
          <p:cNvSpPr>
            <a:spLocks noGrp="1"/>
          </p:cNvSpPr>
          <p:nvPr>
            <p:ph type="body" idx="1"/>
          </p:nvPr>
        </p:nvSpPr>
        <p:spPr>
          <a:xfrm>
            <a:off x="272316" y="1598532"/>
            <a:ext cx="11647368" cy="4269584"/>
          </a:xfrm>
          <a:prstGeom prst="rect">
            <a:avLst/>
          </a:prstGeom>
        </p:spPr>
        <p:txBody>
          <a:bodyPr vert="horz" lIns="91440" tIns="45720" rIns="91440" bIns="45720" rtlCol="0">
            <a:normAutofit/>
          </a:bodyPr>
          <a:lstStyle/>
          <a:p>
            <a:pPr lvl="0"/>
            <a:r>
              <a:rPr lang="en-US" dirty="0"/>
              <a:t>Level One Bullet</a:t>
            </a:r>
          </a:p>
          <a:p>
            <a:pPr lvl="1"/>
            <a:r>
              <a:rPr lang="en-US" dirty="0"/>
              <a:t>Level Two Bullet</a:t>
            </a:r>
          </a:p>
          <a:p>
            <a:pPr lvl="2"/>
            <a:r>
              <a:rPr lang="en-US" dirty="0"/>
              <a:t>Level Three Bullet</a:t>
            </a:r>
          </a:p>
          <a:p>
            <a:pPr lvl="3"/>
            <a:r>
              <a:rPr lang="en-US" dirty="0"/>
              <a:t>Level Four Bullet</a:t>
            </a:r>
          </a:p>
        </p:txBody>
      </p:sp>
      <p:sp>
        <p:nvSpPr>
          <p:cNvPr id="12" name="Title Placeholder 11">
            <a:extLst>
              <a:ext uri="{FF2B5EF4-FFF2-40B4-BE49-F238E27FC236}">
                <a16:creationId xmlns:a16="http://schemas.microsoft.com/office/drawing/2014/main" id="{F782093C-5F6F-DB4E-8069-C0C7B990217E}"/>
              </a:ext>
            </a:extLst>
          </p:cNvPr>
          <p:cNvSpPr>
            <a:spLocks noGrp="1"/>
          </p:cNvSpPr>
          <p:nvPr>
            <p:ph type="title"/>
          </p:nvPr>
        </p:nvSpPr>
        <p:spPr>
          <a:xfrm>
            <a:off x="277932" y="295773"/>
            <a:ext cx="11647367" cy="645075"/>
          </a:xfrm>
          <a:prstGeom prst="rect">
            <a:avLst/>
          </a:prstGeom>
        </p:spPr>
        <p:txBody>
          <a:bodyPr vert="horz" lIns="91440" tIns="45720" rIns="91440" bIns="45720" rtlCol="0" anchor="ctr">
            <a:normAutofit/>
          </a:bodyPr>
          <a:lstStyle/>
          <a:p>
            <a:r>
              <a:rPr lang="en-US" dirty="0"/>
              <a:t>Click to edit Master title</a:t>
            </a:r>
          </a:p>
        </p:txBody>
      </p:sp>
      <p:sp>
        <p:nvSpPr>
          <p:cNvPr id="15" name="Slide Number Placeholder 14">
            <a:extLst>
              <a:ext uri="{FF2B5EF4-FFF2-40B4-BE49-F238E27FC236}">
                <a16:creationId xmlns:a16="http://schemas.microsoft.com/office/drawing/2014/main" id="{D3472CA6-F87F-A14B-8F68-9F82D1D8812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lstStyle>
            <a:lvl1pPr algn="r">
              <a:defRPr sz="1800" b="1">
                <a:solidFill>
                  <a:schemeClr val="bg1"/>
                </a:solidFill>
              </a:defRPr>
            </a:lvl1pPr>
          </a:lstStyle>
          <a:p>
            <a:fld id="{B15CCACC-6213-F14B-B40D-407BFF938B14}" type="slidenum">
              <a:rPr lang="en-US" smtClean="0"/>
              <a:pPr/>
              <a:t>‹#›</a:t>
            </a:fld>
            <a:endParaRPr lang="en-US" dirty="0"/>
          </a:p>
        </p:txBody>
      </p:sp>
      <p:cxnSp>
        <p:nvCxnSpPr>
          <p:cNvPr id="14" name="Straight Connector 13">
            <a:extLst>
              <a:ext uri="{FF2B5EF4-FFF2-40B4-BE49-F238E27FC236}">
                <a16:creationId xmlns:a16="http://schemas.microsoft.com/office/drawing/2014/main" id="{4A9D0EE2-196A-704E-B498-12C51A4ABFD0}"/>
              </a:ext>
            </a:extLst>
          </p:cNvPr>
          <p:cNvCxnSpPr/>
          <p:nvPr userDrawn="1"/>
        </p:nvCxnSpPr>
        <p:spPr>
          <a:xfrm>
            <a:off x="406400" y="989880"/>
            <a:ext cx="71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4D54578-5BB9-2145-AEC0-3E09AB82C02E}"/>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392430" y="6410997"/>
            <a:ext cx="1607820" cy="248927"/>
          </a:xfrm>
          <a:prstGeom prst="rect">
            <a:avLst/>
          </a:prstGeom>
        </p:spPr>
      </p:pic>
    </p:spTree>
    <p:extLst>
      <p:ext uri="{BB962C8B-B14F-4D97-AF65-F5344CB8AC3E}">
        <p14:creationId xmlns:p14="http://schemas.microsoft.com/office/powerpoint/2010/main" val="2040796175"/>
      </p:ext>
    </p:extLst>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88" r:id="rId7"/>
    <p:sldLayoutId id="2147483692" r:id="rId8"/>
    <p:sldLayoutId id="2147483691" r:id="rId9"/>
    <p:sldLayoutId id="2147483678" r:id="rId10"/>
    <p:sldLayoutId id="2147483679" r:id="rId11"/>
    <p:sldLayoutId id="2147483681" r:id="rId12"/>
    <p:sldLayoutId id="2147483682" r:id="rId13"/>
    <p:sldLayoutId id="2147483684" r:id="rId14"/>
    <p:sldLayoutId id="2147483685" r:id="rId15"/>
    <p:sldLayoutId id="2147483686" r:id="rId16"/>
  </p:sldLayoutIdLst>
  <p:txStyles>
    <p:titleStyle>
      <a:lvl1pPr marL="0" indent="0" algn="l" defTabSz="914400" rtl="0" eaLnBrk="1" latinLnBrk="0" hangingPunct="1">
        <a:lnSpc>
          <a:spcPct val="90000"/>
        </a:lnSpc>
        <a:spcBef>
          <a:spcPct val="0"/>
        </a:spcBef>
        <a:buFont typeface="Arial" panose="020B0604020202020204" pitchFamily="34" charset="0"/>
        <a:buNone/>
        <a:defRPr sz="3600" b="1" kern="1200">
          <a:solidFill>
            <a:srgbClr val="FEEE9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40">
          <p15:clr>
            <a:srgbClr val="F26B43"/>
          </p15:clr>
        </p15:guide>
        <p15:guide id="3" pos="7440">
          <p15:clr>
            <a:srgbClr val="F26B43"/>
          </p15:clr>
        </p15:guide>
        <p15:guide id="4" orient="horz" pos="264">
          <p15:clr>
            <a:srgbClr val="F26B43"/>
          </p15:clr>
        </p15:guide>
        <p15:guide id="5" pos="3840">
          <p15:clr>
            <a:srgbClr val="F26B43"/>
          </p15:clr>
        </p15:guide>
        <p15:guide id="6" orient="horz" pos="1008">
          <p15:clr>
            <a:srgbClr val="F26B43"/>
          </p15:clr>
        </p15:guide>
        <p15:guide id="7" pos="168">
          <p15:clr>
            <a:srgbClr val="F26B43"/>
          </p15:clr>
        </p15:guide>
        <p15:guide id="8" pos="7512">
          <p15:clr>
            <a:srgbClr val="F26B43"/>
          </p15:clr>
        </p15:guide>
        <p15:guide id="9" orient="horz" pos="3768">
          <p15:clr>
            <a:srgbClr val="F26B43"/>
          </p15:clr>
        </p15:guide>
        <p15:guide id="10" orient="horz" pos="369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360F2-0FDA-C44C-8AC9-154C3EAE0E1B}"/>
              </a:ext>
            </a:extLst>
          </p:cNvPr>
          <p:cNvSpPr>
            <a:spLocks noGrp="1"/>
          </p:cNvSpPr>
          <p:nvPr>
            <p:ph type="ctrTitle"/>
          </p:nvPr>
        </p:nvSpPr>
        <p:spPr/>
        <p:txBody>
          <a:bodyPr>
            <a:normAutofit fontScale="90000"/>
          </a:bodyPr>
          <a:lstStyle/>
          <a:p>
            <a:r>
              <a:rPr lang="en-US" dirty="0"/>
              <a:t>Develop Your Leaders From Within</a:t>
            </a:r>
          </a:p>
        </p:txBody>
      </p:sp>
      <p:sp>
        <p:nvSpPr>
          <p:cNvPr id="3" name="Subtitle 2">
            <a:extLst>
              <a:ext uri="{FF2B5EF4-FFF2-40B4-BE49-F238E27FC236}">
                <a16:creationId xmlns:a16="http://schemas.microsoft.com/office/drawing/2014/main" id="{54838710-F1A1-3E48-AC35-A7B4FF592765}"/>
              </a:ext>
            </a:extLst>
          </p:cNvPr>
          <p:cNvSpPr>
            <a:spLocks noGrp="1"/>
          </p:cNvSpPr>
          <p:nvPr>
            <p:ph type="subTitle" idx="1"/>
          </p:nvPr>
        </p:nvSpPr>
        <p:spPr/>
        <p:txBody>
          <a:bodyPr/>
          <a:lstStyle/>
          <a:p>
            <a:r>
              <a:rPr lang="en-US" dirty="0"/>
              <a:t>Transform your talent with Toastmasters</a:t>
            </a:r>
          </a:p>
          <a:p>
            <a:endParaRPr lang="en-US" dirty="0"/>
          </a:p>
        </p:txBody>
      </p:sp>
    </p:spTree>
    <p:extLst>
      <p:ext uri="{BB962C8B-B14F-4D97-AF65-F5344CB8AC3E}">
        <p14:creationId xmlns:p14="http://schemas.microsoft.com/office/powerpoint/2010/main" val="9337574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Break barriers, not your budget</a:t>
            </a:r>
          </a:p>
        </p:txBody>
      </p:sp>
      <p:sp>
        <p:nvSpPr>
          <p:cNvPr id="3" name="Content Placeholder 2"/>
          <p:cNvSpPr>
            <a:spLocks noGrp="1"/>
          </p:cNvSpPr>
          <p:nvPr>
            <p:ph idx="1"/>
          </p:nvPr>
        </p:nvSpPr>
        <p:spPr/>
        <p:txBody>
          <a:bodyPr>
            <a:normAutofit/>
          </a:bodyPr>
          <a:lstStyle/>
          <a:p>
            <a:r>
              <a:rPr lang="en-US" sz="2600" dirty="0"/>
              <a:t>Compared to conferences and seminars, Toastmasters is ongoing </a:t>
            </a:r>
            <a:br>
              <a:rPr lang="en-US" sz="2600" dirty="0"/>
            </a:br>
            <a:r>
              <a:rPr lang="en-US" sz="2600" dirty="0"/>
              <a:t>and affordable</a:t>
            </a:r>
          </a:p>
          <a:p>
            <a:r>
              <a:rPr lang="en-US" sz="2600" dirty="0"/>
              <a:t>Most cost-effective way to learn</a:t>
            </a:r>
          </a:p>
          <a:p>
            <a:r>
              <a:rPr lang="en-US" sz="2600" dirty="0"/>
              <a:t>Learning occurs on-site or locally</a:t>
            </a:r>
          </a:p>
          <a:p>
            <a:r>
              <a:rPr lang="en-US" sz="2600" dirty="0"/>
              <a:t>$125 USD charter fee</a:t>
            </a:r>
          </a:p>
          <a:p>
            <a:r>
              <a:rPr lang="en-US" sz="2600" dirty="0"/>
              <a:t>$20 USD new-member fee per person</a:t>
            </a:r>
          </a:p>
          <a:p>
            <a:r>
              <a:rPr lang="en-US" sz="2600" dirty="0"/>
              <a:t>$60 USD six months’ membership dues per person</a:t>
            </a:r>
          </a:p>
        </p:txBody>
      </p:sp>
    </p:spTree>
    <p:extLst>
      <p:ext uri="{BB962C8B-B14F-4D97-AF65-F5344CB8AC3E}">
        <p14:creationId xmlns:p14="http://schemas.microsoft.com/office/powerpoint/2010/main" val="42673409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Toastmasters is here to help</a:t>
            </a:r>
          </a:p>
        </p:txBody>
      </p:sp>
      <p:sp>
        <p:nvSpPr>
          <p:cNvPr id="3" name="Content Placeholder 2"/>
          <p:cNvSpPr>
            <a:spLocks noGrp="1"/>
          </p:cNvSpPr>
          <p:nvPr>
            <p:ph idx="1"/>
          </p:nvPr>
        </p:nvSpPr>
        <p:spPr/>
        <p:txBody>
          <a:bodyPr>
            <a:normAutofit/>
          </a:bodyPr>
          <a:lstStyle/>
          <a:p>
            <a:r>
              <a:rPr lang="en-US" sz="2600" dirty="0"/>
              <a:t>Club mentors assist new clubs for six months</a:t>
            </a:r>
          </a:p>
          <a:p>
            <a:r>
              <a:rPr lang="en-US" sz="2600" dirty="0"/>
              <a:t>You’ll receive the step-by-step guide How to Build A Toastmasters Club</a:t>
            </a:r>
          </a:p>
          <a:p>
            <a:r>
              <a:rPr lang="en-US" sz="2600" dirty="0"/>
              <a:t>Each new club receives a charter kit with essential materials</a:t>
            </a:r>
          </a:p>
          <a:p>
            <a:r>
              <a:rPr lang="en-US" sz="2600" dirty="0"/>
              <a:t>District conferences</a:t>
            </a:r>
          </a:p>
          <a:p>
            <a:r>
              <a:rPr lang="en-US" sz="2600" dirty="0"/>
              <a:t>Access to Member Services support staff</a:t>
            </a:r>
          </a:p>
          <a:p>
            <a:r>
              <a:rPr lang="en-US" sz="2600" dirty="0"/>
              <a:t>Visit </a:t>
            </a:r>
            <a:r>
              <a:rPr lang="en-US" sz="2600" b="1" dirty="0" err="1"/>
              <a:t>www.toastmasters.org</a:t>
            </a:r>
            <a:r>
              <a:rPr lang="en-US" sz="2600" b="1" dirty="0"/>
              <a:t> </a:t>
            </a:r>
            <a:r>
              <a:rPr lang="en-US" sz="2600" dirty="0"/>
              <a:t>for more tools and resources</a:t>
            </a:r>
          </a:p>
        </p:txBody>
      </p:sp>
    </p:spTree>
    <p:extLst>
      <p:ext uri="{BB962C8B-B14F-4D97-AF65-F5344CB8AC3E}">
        <p14:creationId xmlns:p14="http://schemas.microsoft.com/office/powerpoint/2010/main" val="30505836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prstGeom prst="rect">
            <a:avLst/>
          </a:prstGeom>
        </p:spPr>
        <p:txBody>
          <a:bodyPr>
            <a:normAutofit/>
          </a:bodyPr>
          <a:lstStyle/>
          <a:p>
            <a:r>
              <a:rPr lang="en-US" dirty="0"/>
              <a:t>Start your club today!</a:t>
            </a:r>
          </a:p>
        </p:txBody>
      </p:sp>
      <p:sp>
        <p:nvSpPr>
          <p:cNvPr id="10" name="Content Placeholder 2">
            <a:extLst>
              <a:ext uri="{FF2B5EF4-FFF2-40B4-BE49-F238E27FC236}">
                <a16:creationId xmlns:a16="http://schemas.microsoft.com/office/drawing/2014/main" id="{72BBD02C-E350-6D44-A094-B08FAD9521EB}"/>
              </a:ext>
            </a:extLst>
          </p:cNvPr>
          <p:cNvSpPr>
            <a:spLocks noGrp="1"/>
          </p:cNvSpPr>
          <p:nvPr>
            <p:ph type="body" sz="half" idx="2"/>
          </p:nvPr>
        </p:nvSpPr>
        <p:spPr>
          <a:xfrm>
            <a:off x="277934" y="1427966"/>
            <a:ext cx="5285739" cy="5185776"/>
          </a:xfrm>
        </p:spPr>
        <p:txBody>
          <a:bodyPr>
            <a:noAutofit/>
          </a:bodyPr>
          <a:lstStyle/>
          <a:p>
            <a:pPr marL="342900" indent="-342900">
              <a:lnSpc>
                <a:spcPct val="100000"/>
              </a:lnSpc>
              <a:buFont typeface="Arial" panose="020B0604020202020204" pitchFamily="34" charset="0"/>
              <a:buChar char="•"/>
            </a:pPr>
            <a:r>
              <a:rPr lang="en-US" sz="2100" dirty="0"/>
              <a:t>Identify 20 or more employees to join </a:t>
            </a:r>
            <a:br>
              <a:rPr lang="en-US" sz="2100" dirty="0"/>
            </a:br>
            <a:r>
              <a:rPr lang="en-US" sz="2100" dirty="0"/>
              <a:t>your club </a:t>
            </a:r>
          </a:p>
          <a:p>
            <a:pPr marL="342900" indent="-342900">
              <a:lnSpc>
                <a:spcPct val="100000"/>
              </a:lnSpc>
              <a:buFont typeface="Arial" panose="020B0604020202020204" pitchFamily="34" charset="0"/>
              <a:buChar char="•"/>
            </a:pPr>
            <a:r>
              <a:rPr lang="en-US" sz="2100" dirty="0"/>
              <a:t>Secure a designated place to hold </a:t>
            </a:r>
            <a:br>
              <a:rPr lang="en-US" sz="2100" dirty="0"/>
            </a:br>
            <a:r>
              <a:rPr lang="en-US" sz="2100" dirty="0"/>
              <a:t>club meetings </a:t>
            </a:r>
          </a:p>
          <a:p>
            <a:pPr marL="342900" indent="-342900">
              <a:lnSpc>
                <a:spcPct val="100000"/>
              </a:lnSpc>
              <a:buFont typeface="Arial" panose="020B0604020202020204" pitchFamily="34" charset="0"/>
              <a:buChar char="•"/>
            </a:pPr>
            <a:r>
              <a:rPr lang="en-US" sz="2100" dirty="0"/>
              <a:t>Fill out and submit the Application to Organize and the charter fee</a:t>
            </a:r>
          </a:p>
          <a:p>
            <a:pPr marL="342900" indent="-342900">
              <a:lnSpc>
                <a:spcPct val="100000"/>
              </a:lnSpc>
              <a:buFont typeface="Arial" panose="020B0604020202020204" pitchFamily="34" charset="0"/>
              <a:buChar char="•"/>
            </a:pPr>
            <a:r>
              <a:rPr lang="en-US" sz="2100" dirty="0"/>
              <a:t>Club Growth Director will guide you through the final steps </a:t>
            </a:r>
          </a:p>
          <a:p>
            <a:pPr marL="342900" indent="-342900">
              <a:lnSpc>
                <a:spcPct val="100000"/>
              </a:lnSpc>
              <a:buFont typeface="Arial" panose="020B0604020202020204" pitchFamily="34" charset="0"/>
              <a:buChar char="•"/>
            </a:pPr>
            <a:r>
              <a:rPr lang="en-US" sz="2100" dirty="0"/>
              <a:t>For more information or if you have any questions, please call +1 720-439-5050 and ask for the New Clubs team or email </a:t>
            </a:r>
            <a:r>
              <a:rPr lang="en-US" sz="2100" b="1" dirty="0" err="1"/>
              <a:t>newclubs@toastmasters.org</a:t>
            </a:r>
            <a:endParaRPr lang="en-US" sz="2100" b="1" dirty="0"/>
          </a:p>
        </p:txBody>
      </p:sp>
      <p:pic>
        <p:nvPicPr>
          <p:cNvPr id="11" name="Picture 10" descr="Person filling out Charter Memebership application form">
            <a:extLst>
              <a:ext uri="{FF2B5EF4-FFF2-40B4-BE49-F238E27FC236}">
                <a16:creationId xmlns:a16="http://schemas.microsoft.com/office/drawing/2014/main" id="{DECB09E6-6F45-7640-A386-7CE3DD32EFC5}"/>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34697" t="5633" r="12102" b="13030"/>
          <a:stretch/>
        </p:blipFill>
        <p:spPr>
          <a:xfrm>
            <a:off x="6096000" y="-1"/>
            <a:ext cx="6096000" cy="6212911"/>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384813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prstGeom prst="rect">
            <a:avLst/>
          </a:prstGeom>
        </p:spPr>
        <p:txBody>
          <a:bodyPr>
            <a:normAutofit/>
          </a:bodyPr>
          <a:lstStyle/>
          <a:p>
            <a:r>
              <a:rPr lang="en-US" dirty="0"/>
              <a:t>What is Toastmasters?</a:t>
            </a:r>
          </a:p>
        </p:txBody>
      </p:sp>
      <p:sp>
        <p:nvSpPr>
          <p:cNvPr id="8" name="Content Placeholder 5">
            <a:extLst>
              <a:ext uri="{FF2B5EF4-FFF2-40B4-BE49-F238E27FC236}">
                <a16:creationId xmlns:a16="http://schemas.microsoft.com/office/drawing/2014/main" id="{6B884BB7-7E65-294C-A21D-A6407C873049}"/>
              </a:ext>
            </a:extLst>
          </p:cNvPr>
          <p:cNvSpPr>
            <a:spLocks noGrp="1"/>
          </p:cNvSpPr>
          <p:nvPr>
            <p:ph type="body" sz="half" idx="2"/>
          </p:nvPr>
        </p:nvSpPr>
        <p:spPr>
          <a:xfrm>
            <a:off x="277934" y="1535080"/>
            <a:ext cx="5124383" cy="4332319"/>
          </a:xfrm>
          <a:prstGeom prst="rect">
            <a:avLst/>
          </a:prstGeom>
        </p:spPr>
        <p:txBody>
          <a:bodyPr>
            <a:normAutofit/>
          </a:bodyPr>
          <a:lstStyle/>
          <a:p>
            <a:pPr marL="285750" indent="-285750">
              <a:lnSpc>
                <a:spcPct val="100000"/>
              </a:lnSpc>
              <a:buFont typeface="Arial" panose="020B0604020202020204" pitchFamily="34" charset="0"/>
              <a:buChar char="•"/>
            </a:pPr>
            <a:r>
              <a:rPr lang="en-US" sz="2200" dirty="0"/>
              <a:t>A worldwide nonprofit educational organization that empowers people to become more effective communicators and leaders</a:t>
            </a:r>
          </a:p>
          <a:p>
            <a:pPr marL="285750" indent="-285750">
              <a:lnSpc>
                <a:spcPct val="100000"/>
              </a:lnSpc>
              <a:buFont typeface="Arial" panose="020B0604020202020204" pitchFamily="34" charset="0"/>
              <a:buChar char="•"/>
            </a:pPr>
            <a:r>
              <a:rPr lang="en-US" sz="2200" dirty="0"/>
              <a:t>A network of approximately </a:t>
            </a:r>
            <a:r>
              <a:rPr lang="en-US" sz="2200" b="1" dirty="0"/>
              <a:t>270,000 </a:t>
            </a:r>
            <a:r>
              <a:rPr lang="en-US" sz="2200" dirty="0"/>
              <a:t>members in more than </a:t>
            </a:r>
            <a:r>
              <a:rPr lang="en-US" sz="2200" b="1" dirty="0"/>
              <a:t>14,200 </a:t>
            </a:r>
            <a:r>
              <a:rPr lang="en-US" sz="2200" dirty="0"/>
              <a:t>clubs in </a:t>
            </a:r>
            <a:r>
              <a:rPr lang="en-US" sz="2200" b="1" dirty="0"/>
              <a:t>148 </a:t>
            </a:r>
            <a:r>
              <a:rPr lang="en-US" sz="2200" dirty="0"/>
              <a:t>countries</a:t>
            </a:r>
          </a:p>
          <a:p>
            <a:pPr marL="285750" indent="-285750">
              <a:lnSpc>
                <a:spcPct val="100000"/>
              </a:lnSpc>
              <a:buFont typeface="Arial" panose="020B0604020202020204" pitchFamily="34" charset="0"/>
              <a:buChar char="•"/>
            </a:pPr>
            <a:r>
              <a:rPr lang="en-US" sz="2200" dirty="0"/>
              <a:t>An effective provider of dynamic, high-value, experiential communication and leadership </a:t>
            </a:r>
            <a:br>
              <a:rPr lang="en-US" sz="2200" dirty="0"/>
            </a:br>
            <a:r>
              <a:rPr lang="en-US" sz="2200" dirty="0"/>
              <a:t>skills development </a:t>
            </a:r>
          </a:p>
        </p:txBody>
      </p:sp>
      <p:pic>
        <p:nvPicPr>
          <p:cNvPr id="6" name="Picture 5" descr="Toastmasters meeting with a man at the lectern.">
            <a:extLst>
              <a:ext uri="{FF2B5EF4-FFF2-40B4-BE49-F238E27FC236}">
                <a16:creationId xmlns:a16="http://schemas.microsoft.com/office/drawing/2014/main" id="{7044398B-1E99-F449-8432-E67391357210}"/>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10778" r="29640" b="9333"/>
          <a:stretch/>
        </p:blipFill>
        <p:spPr>
          <a:xfrm>
            <a:off x="6096000" y="0"/>
            <a:ext cx="6096000" cy="6217920"/>
          </a:xfrm>
          <a:prstGeom prst="roundRect">
            <a:avLst>
              <a:gd name="adj" fmla="val 0"/>
            </a:avLst>
          </a:prstGeom>
        </p:spPr>
      </p:pic>
    </p:spTree>
    <p:extLst>
      <p:ext uri="{BB962C8B-B14F-4D97-AF65-F5344CB8AC3E}">
        <p14:creationId xmlns:p14="http://schemas.microsoft.com/office/powerpoint/2010/main" val="36538162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prstGeom prst="rect">
            <a:avLst/>
          </a:prstGeom>
        </p:spPr>
        <p:txBody>
          <a:bodyPr>
            <a:normAutofit/>
          </a:bodyPr>
          <a:lstStyle/>
          <a:p>
            <a:r>
              <a:rPr lang="en-US" dirty="0"/>
              <a:t>Who uses Toastmasters</a:t>
            </a:r>
          </a:p>
        </p:txBody>
      </p:sp>
      <p:sp>
        <p:nvSpPr>
          <p:cNvPr id="6" name="Content Placeholder 5"/>
          <p:cNvSpPr>
            <a:spLocks noGrp="1"/>
          </p:cNvSpPr>
          <p:nvPr>
            <p:ph sz="half" idx="1"/>
          </p:nvPr>
        </p:nvSpPr>
        <p:spPr>
          <a:xfrm>
            <a:off x="277933" y="1445631"/>
            <a:ext cx="9243753" cy="989458"/>
          </a:xfrm>
          <a:prstGeom prst="rect">
            <a:avLst/>
          </a:prstGeom>
        </p:spPr>
        <p:txBody>
          <a:bodyPr>
            <a:normAutofit/>
          </a:bodyPr>
          <a:lstStyle/>
          <a:p>
            <a:r>
              <a:rPr lang="en-US" sz="2200" dirty="0"/>
              <a:t>More than half of Fortune 500 companies have Toastmasters clubs</a:t>
            </a:r>
          </a:p>
        </p:txBody>
      </p:sp>
      <p:pic>
        <p:nvPicPr>
          <p:cNvPr id="19" name="Picture 18" descr="Mike Fasulo and Roger Caesar testimonials">
            <a:extLst>
              <a:ext uri="{FF2B5EF4-FFF2-40B4-BE49-F238E27FC236}">
                <a16:creationId xmlns:a16="http://schemas.microsoft.com/office/drawing/2014/main" id="{1A506E46-2FA5-C042-B473-28C0C57A6ADB}"/>
              </a:ext>
            </a:extLst>
          </p:cNvPr>
          <p:cNvPicPr>
            <a:picLocks noChangeAspect="1"/>
          </p:cNvPicPr>
          <p:nvPr/>
        </p:nvPicPr>
        <p:blipFill>
          <a:blip r:embed="rId3"/>
          <a:srcRect/>
          <a:stretch/>
        </p:blipFill>
        <p:spPr>
          <a:xfrm>
            <a:off x="1702133" y="1614963"/>
            <a:ext cx="9085610" cy="4691020"/>
          </a:xfrm>
          <a:prstGeom prst="rect">
            <a:avLst/>
          </a:prstGeom>
        </p:spPr>
      </p:pic>
    </p:spTree>
    <p:extLst>
      <p:ext uri="{BB962C8B-B14F-4D97-AF65-F5344CB8AC3E}">
        <p14:creationId xmlns:p14="http://schemas.microsoft.com/office/powerpoint/2010/main" val="3210858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prstGeom prst="rect">
            <a:avLst/>
          </a:prstGeom>
        </p:spPr>
        <p:txBody>
          <a:bodyPr>
            <a:normAutofit/>
          </a:bodyPr>
          <a:lstStyle/>
          <a:p>
            <a:r>
              <a:rPr lang="en-US" dirty="0"/>
              <a:t>Benefits of forming a Toastmasters club</a:t>
            </a:r>
          </a:p>
        </p:txBody>
      </p:sp>
      <p:sp>
        <p:nvSpPr>
          <p:cNvPr id="6" name="Content Placeholder 5"/>
          <p:cNvSpPr>
            <a:spLocks noGrp="1"/>
          </p:cNvSpPr>
          <p:nvPr>
            <p:ph sz="half" idx="1"/>
          </p:nvPr>
        </p:nvSpPr>
        <p:spPr>
          <a:xfrm>
            <a:off x="277934" y="1535081"/>
            <a:ext cx="5641848" cy="1893919"/>
          </a:xfrm>
          <a:prstGeom prst="rect">
            <a:avLst/>
          </a:prstGeom>
        </p:spPr>
        <p:txBody>
          <a:bodyPr>
            <a:normAutofit/>
          </a:bodyPr>
          <a:lstStyle/>
          <a:p>
            <a:r>
              <a:rPr lang="en-US" sz="2200" dirty="0"/>
              <a:t>Foster career advancement</a:t>
            </a:r>
          </a:p>
          <a:p>
            <a:r>
              <a:rPr lang="en-US" sz="2200" dirty="0"/>
              <a:t>Augment existing training programs</a:t>
            </a:r>
          </a:p>
          <a:p>
            <a:r>
              <a:rPr lang="en-US" sz="2200" dirty="0"/>
              <a:t>Provide employees with an added benefit</a:t>
            </a:r>
          </a:p>
          <a:p>
            <a:pPr marL="0" indent="0">
              <a:buNone/>
            </a:pPr>
            <a:endParaRPr lang="en-US" sz="2200" dirty="0"/>
          </a:p>
        </p:txBody>
      </p:sp>
      <p:sp>
        <p:nvSpPr>
          <p:cNvPr id="2" name="Content Placeholder 1">
            <a:extLst>
              <a:ext uri="{FF2B5EF4-FFF2-40B4-BE49-F238E27FC236}">
                <a16:creationId xmlns:a16="http://schemas.microsoft.com/office/drawing/2014/main" id="{AA3F5724-56E7-DD43-9131-F1F19A8236D9}"/>
              </a:ext>
            </a:extLst>
          </p:cNvPr>
          <p:cNvSpPr>
            <a:spLocks noGrp="1"/>
          </p:cNvSpPr>
          <p:nvPr>
            <p:ph sz="half" idx="2"/>
          </p:nvPr>
        </p:nvSpPr>
        <p:spPr>
          <a:xfrm>
            <a:off x="6275268" y="1535082"/>
            <a:ext cx="5638800" cy="1709160"/>
          </a:xfrm>
        </p:spPr>
        <p:txBody>
          <a:bodyPr>
            <a:normAutofit/>
          </a:bodyPr>
          <a:lstStyle/>
          <a:p>
            <a:r>
              <a:rPr lang="en-US" sz="2200" dirty="0"/>
              <a:t>Build team camaraderie </a:t>
            </a:r>
          </a:p>
          <a:p>
            <a:r>
              <a:rPr lang="en-US" sz="2200" dirty="0"/>
              <a:t>Encourage employee retention</a:t>
            </a:r>
          </a:p>
          <a:p>
            <a:r>
              <a:rPr lang="en-US" sz="2200" dirty="0"/>
              <a:t>Strengthen the leadership bench</a:t>
            </a:r>
          </a:p>
          <a:p>
            <a:endParaRPr lang="en-US" sz="2200" dirty="0"/>
          </a:p>
        </p:txBody>
      </p:sp>
      <p:pic>
        <p:nvPicPr>
          <p:cNvPr id="8" name="Picture 7" descr="Woman giving presentation in front of colleagues">
            <a:extLst>
              <a:ext uri="{FF2B5EF4-FFF2-40B4-BE49-F238E27FC236}">
                <a16:creationId xmlns:a16="http://schemas.microsoft.com/office/drawing/2014/main" id="{20467DFC-34E3-6141-AD9E-C83BACDBA701}"/>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32408" b="25926"/>
          <a:stretch/>
        </p:blipFill>
        <p:spPr>
          <a:xfrm>
            <a:off x="0" y="3471796"/>
            <a:ext cx="12190334" cy="3386204"/>
          </a:xfrm>
          <a:prstGeom prst="rect">
            <a:avLst/>
          </a:prstGeom>
        </p:spPr>
      </p:pic>
    </p:spTree>
    <p:extLst>
      <p:ext uri="{BB962C8B-B14F-4D97-AF65-F5344CB8AC3E}">
        <p14:creationId xmlns:p14="http://schemas.microsoft.com/office/powerpoint/2010/main" val="2308261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92D1A-A479-C34D-A028-AA1DADE925D7}"/>
              </a:ext>
            </a:extLst>
          </p:cNvPr>
          <p:cNvSpPr>
            <a:spLocks noGrp="1"/>
          </p:cNvSpPr>
          <p:nvPr>
            <p:ph type="title"/>
          </p:nvPr>
        </p:nvSpPr>
        <p:spPr/>
        <p:txBody>
          <a:bodyPr/>
          <a:lstStyle/>
          <a:p>
            <a:r>
              <a:rPr lang="en-US" dirty="0"/>
              <a:t>Employees will learn to:</a:t>
            </a:r>
          </a:p>
        </p:txBody>
      </p:sp>
      <p:sp>
        <p:nvSpPr>
          <p:cNvPr id="14" name="Content Placeholder 2">
            <a:extLst>
              <a:ext uri="{FF2B5EF4-FFF2-40B4-BE49-F238E27FC236}">
                <a16:creationId xmlns:a16="http://schemas.microsoft.com/office/drawing/2014/main" id="{28CBBF0B-E546-5E45-978A-8DE85932B5A3}"/>
              </a:ext>
            </a:extLst>
          </p:cNvPr>
          <p:cNvSpPr txBox="1">
            <a:spLocks/>
          </p:cNvSpPr>
          <p:nvPr/>
        </p:nvSpPr>
        <p:spPr>
          <a:xfrm>
            <a:off x="609600" y="1635017"/>
            <a:ext cx="10972800" cy="4038600"/>
          </a:xfrm>
          <a:prstGeom prst="rect">
            <a:avLst/>
          </a:prstGeom>
        </p:spPr>
        <p:txBody>
          <a:bodyPr vert="horz" lIns="91440" tIns="45720" rIns="91440" bIns="45720" numCol="2" rtlCol="0">
            <a:noAutofit/>
          </a:bodyPr>
          <a:lstStyle>
            <a:lvl1pPr marL="287338" indent="-287338" algn="l" rtl="0" eaLnBrk="1" fontAlgn="base" hangingPunct="1">
              <a:spcBef>
                <a:spcPct val="20000"/>
              </a:spcBef>
              <a:spcAft>
                <a:spcPct val="0"/>
              </a:spcAft>
              <a:buClr>
                <a:srgbClr val="800000"/>
              </a:buClr>
              <a:buSzPct val="100000"/>
              <a:buFont typeface="ArialUnicodeMS" charset="0"/>
              <a:buChar char="▸"/>
              <a:defRPr sz="2400">
                <a:solidFill>
                  <a:schemeClr val="tx2">
                    <a:lumMod val="65000"/>
                    <a:lumOff val="35000"/>
                  </a:schemeClr>
                </a:solidFill>
                <a:latin typeface="Myriad Pro" charset="0"/>
                <a:ea typeface="Myriad Pro" charset="0"/>
                <a:cs typeface="Myriad Pro" charset="0"/>
              </a:defRPr>
            </a:lvl1pPr>
            <a:lvl2pPr marL="685800" indent="-228600" algn="l" rtl="0" eaLnBrk="1" fontAlgn="base" hangingPunct="1">
              <a:spcBef>
                <a:spcPct val="20000"/>
              </a:spcBef>
              <a:spcAft>
                <a:spcPct val="0"/>
              </a:spcAft>
              <a:buClr>
                <a:srgbClr val="063052"/>
              </a:buClr>
              <a:buSzPct val="80000"/>
              <a:buFont typeface="Wingdings" charset="0"/>
              <a:buChar char="§"/>
              <a:defRPr sz="2000">
                <a:solidFill>
                  <a:schemeClr val="tx2">
                    <a:lumMod val="65000"/>
                    <a:lumOff val="35000"/>
                  </a:schemeClr>
                </a:solidFill>
                <a:latin typeface="Myriad Pro" charset="0"/>
                <a:ea typeface="Myriad Pro" charset="0"/>
                <a:cs typeface="Myriad Pro" charset="0"/>
              </a:defRPr>
            </a:lvl2pPr>
            <a:lvl3pPr marL="1084263" indent="-169863" algn="l" rtl="0" eaLnBrk="1" fontAlgn="base" hangingPunct="1">
              <a:spcBef>
                <a:spcPct val="20000"/>
              </a:spcBef>
              <a:spcAft>
                <a:spcPct val="0"/>
              </a:spcAft>
              <a:buClr>
                <a:srgbClr val="800000"/>
              </a:buClr>
              <a:buChar char="•"/>
              <a:defRPr sz="1800">
                <a:solidFill>
                  <a:schemeClr val="tx2">
                    <a:lumMod val="65000"/>
                    <a:lumOff val="35000"/>
                  </a:schemeClr>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tx1"/>
              </a:buClr>
              <a:buFont typeface="Wingdings" charset="0"/>
              <a:buChar char="ü"/>
              <a:defRPr sz="1600">
                <a:solidFill>
                  <a:schemeClr val="tx2">
                    <a:lumMod val="65000"/>
                    <a:lumOff val="35000"/>
                  </a:schemeClr>
                </a:solidFill>
                <a:latin typeface="Myriad Pro" charset="0"/>
                <a:ea typeface="Myriad Pro" charset="0"/>
                <a:cs typeface="Myriad Pro" charset="0"/>
              </a:defRPr>
            </a:lvl4pPr>
            <a:lvl5pPr marL="2060575" indent="-290513" algn="l" rtl="0" eaLnBrk="1" fontAlgn="base" hangingPunct="1">
              <a:spcBef>
                <a:spcPct val="20000"/>
              </a:spcBef>
              <a:spcAft>
                <a:spcPct val="0"/>
              </a:spcAft>
              <a:buClr>
                <a:srgbClr val="800000"/>
              </a:buClr>
              <a:buFont typeface="Courier New" charset="0"/>
              <a:buChar char="o"/>
              <a:defRPr sz="1600">
                <a:solidFill>
                  <a:schemeClr val="tx2">
                    <a:lumMod val="65000"/>
                    <a:lumOff val="35000"/>
                  </a:schemeClr>
                </a:solidFill>
                <a:latin typeface="+mn-lt"/>
                <a:ea typeface="ヒラギノ角ゴ Pro W3" charset="0"/>
              </a:defRPr>
            </a:lvl5pPr>
            <a:lvl6pPr marL="25146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6pPr>
            <a:lvl7pPr marL="29718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7pPr>
            <a:lvl8pPr marL="34290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8pPr>
            <a:lvl9pPr marL="3886200" indent="-228600" algn="l" rtl="0" eaLnBrk="1" fontAlgn="base" hangingPunct="1">
              <a:spcBef>
                <a:spcPct val="20000"/>
              </a:spcBef>
              <a:spcAft>
                <a:spcPct val="0"/>
              </a:spcAft>
              <a:buClr>
                <a:srgbClr val="800000"/>
              </a:buClr>
              <a:buFont typeface="Arial Black" pitchFamily="34" charset="0"/>
              <a:buChar char="►"/>
              <a:defRPr sz="2000">
                <a:solidFill>
                  <a:srgbClr val="063052"/>
                </a:solidFill>
                <a:latin typeface="+mn-lt"/>
              </a:defRPr>
            </a:lvl9pPr>
          </a:lstStyle>
          <a:p>
            <a:pPr marL="855663" marR="0" lvl="2" indent="0" algn="l" defTabSz="914400" rtl="0" eaLnBrk="1" fontAlgn="base" latinLnBrk="0" hangingPunct="1">
              <a:lnSpc>
                <a:spcPts val="7200"/>
              </a:lnSpc>
              <a:spcBef>
                <a:spcPts val="0"/>
              </a:spcBef>
              <a:spcAft>
                <a:spcPct val="0"/>
              </a:spcAft>
              <a:buClr>
                <a:srgbClr val="800000"/>
              </a:buClr>
              <a:buSzTx/>
              <a:buFontTx/>
              <a:buNone/>
              <a:tabLst/>
              <a:defRPr/>
            </a:pPr>
            <a:r>
              <a:rPr kumimoji="0" lang="en-US" sz="2400" b="0" i="0" u="none" strike="noStrike" kern="0" cap="none" spc="0" normalizeH="0" baseline="0" noProof="0" dirty="0">
                <a:ln>
                  <a:noFill/>
                </a:ln>
                <a:solidFill>
                  <a:srgbClr val="000000">
                    <a:lumMod val="65000"/>
                    <a:lumOff val="35000"/>
                  </a:srgbClr>
                </a:solidFill>
                <a:effectLst/>
                <a:uLnTx/>
                <a:uFillTx/>
                <a:latin typeface="Myriad Pro" charset="0"/>
              </a:rPr>
              <a:t>Conduct effective meetings</a:t>
            </a:r>
          </a:p>
          <a:p>
            <a:pPr marL="855663" marR="0" lvl="2" indent="0" algn="l" defTabSz="914400" rtl="0" eaLnBrk="1" fontAlgn="base" latinLnBrk="0" hangingPunct="1">
              <a:lnSpc>
                <a:spcPts val="7200"/>
              </a:lnSpc>
              <a:spcBef>
                <a:spcPts val="0"/>
              </a:spcBef>
              <a:spcAft>
                <a:spcPct val="0"/>
              </a:spcAft>
              <a:buClr>
                <a:srgbClr val="800000"/>
              </a:buClr>
              <a:buSzTx/>
              <a:buFontTx/>
              <a:buNone/>
              <a:tabLst/>
              <a:defRPr/>
            </a:pPr>
            <a:r>
              <a:rPr kumimoji="0" lang="en-US" sz="2400" b="0" i="0" u="none" strike="noStrike" kern="0" cap="none" spc="0" normalizeH="0" baseline="0" noProof="0" dirty="0">
                <a:ln>
                  <a:noFill/>
                </a:ln>
                <a:solidFill>
                  <a:srgbClr val="000000">
                    <a:lumMod val="65000"/>
                    <a:lumOff val="35000"/>
                  </a:srgbClr>
                </a:solidFill>
                <a:effectLst/>
                <a:uLnTx/>
                <a:uFillTx/>
                <a:latin typeface="Myriad Pro" charset="0"/>
              </a:rPr>
              <a:t>Practice time management</a:t>
            </a:r>
          </a:p>
          <a:p>
            <a:pPr marL="855663" marR="0" lvl="2" indent="0" algn="l" defTabSz="914400" rtl="0" eaLnBrk="1" fontAlgn="base" latinLnBrk="0" hangingPunct="1">
              <a:lnSpc>
                <a:spcPts val="7200"/>
              </a:lnSpc>
              <a:spcBef>
                <a:spcPts val="0"/>
              </a:spcBef>
              <a:spcAft>
                <a:spcPct val="0"/>
              </a:spcAft>
              <a:buClr>
                <a:srgbClr val="800000"/>
              </a:buClr>
              <a:buSzTx/>
              <a:buFontTx/>
              <a:buNone/>
              <a:tabLst/>
              <a:defRPr/>
            </a:pPr>
            <a:r>
              <a:rPr kumimoji="0" lang="en-US" sz="2400" b="0" i="0" u="none" strike="noStrike" kern="0" cap="none" spc="0" normalizeH="0" baseline="0" noProof="0" dirty="0">
                <a:ln>
                  <a:noFill/>
                </a:ln>
                <a:solidFill>
                  <a:srgbClr val="000000">
                    <a:lumMod val="65000"/>
                    <a:lumOff val="35000"/>
                  </a:srgbClr>
                </a:solidFill>
                <a:effectLst/>
                <a:uLnTx/>
                <a:uFillTx/>
                <a:latin typeface="Myriad Pro" charset="0"/>
              </a:rPr>
              <a:t>Enhance their listening skills</a:t>
            </a:r>
          </a:p>
          <a:p>
            <a:pPr marL="855663" marR="0" lvl="2" indent="0" algn="l" defTabSz="914400" rtl="0" eaLnBrk="1" fontAlgn="base" latinLnBrk="0" hangingPunct="1">
              <a:lnSpc>
                <a:spcPts val="7200"/>
              </a:lnSpc>
              <a:spcBef>
                <a:spcPts val="0"/>
              </a:spcBef>
              <a:spcAft>
                <a:spcPct val="0"/>
              </a:spcAft>
              <a:buClr>
                <a:srgbClr val="800000"/>
              </a:buClr>
              <a:buSzTx/>
              <a:buFontTx/>
              <a:buNone/>
              <a:tabLst/>
              <a:defRPr/>
            </a:pPr>
            <a:r>
              <a:rPr kumimoji="0" lang="en-US" sz="2400" b="0" i="0" u="none" strike="noStrike" kern="0" cap="none" spc="0" normalizeH="0" baseline="0" noProof="0" dirty="0">
                <a:ln>
                  <a:noFill/>
                </a:ln>
                <a:solidFill>
                  <a:srgbClr val="000000">
                    <a:lumMod val="65000"/>
                    <a:lumOff val="35000"/>
                  </a:srgbClr>
                </a:solidFill>
                <a:effectLst/>
                <a:uLnTx/>
                <a:uFillTx/>
                <a:latin typeface="Myriad Pro" charset="0"/>
              </a:rPr>
              <a:t>Sharpen their presentation skills</a:t>
            </a:r>
          </a:p>
          <a:p>
            <a:pPr marL="855663" marR="0" lvl="2" indent="0" algn="l" defTabSz="914400" rtl="0" eaLnBrk="1" fontAlgn="base" latinLnBrk="0" hangingPunct="1">
              <a:lnSpc>
                <a:spcPts val="7200"/>
              </a:lnSpc>
              <a:spcBef>
                <a:spcPts val="0"/>
              </a:spcBef>
              <a:spcAft>
                <a:spcPct val="0"/>
              </a:spcAft>
              <a:buClr>
                <a:srgbClr val="800000"/>
              </a:buClr>
              <a:buSzTx/>
              <a:buFontTx/>
              <a:buNone/>
              <a:tabLst/>
              <a:defRPr/>
            </a:pPr>
            <a:r>
              <a:rPr kumimoji="0" lang="en-US" sz="2400" b="0" i="0" u="none" strike="noStrike" kern="0" cap="none" spc="0" normalizeH="0" baseline="0" noProof="0" dirty="0">
                <a:ln>
                  <a:noFill/>
                </a:ln>
                <a:solidFill>
                  <a:srgbClr val="000000">
                    <a:lumMod val="65000"/>
                    <a:lumOff val="35000"/>
                  </a:srgbClr>
                </a:solidFill>
                <a:effectLst/>
                <a:uLnTx/>
                <a:uFillTx/>
                <a:latin typeface="Myriad Pro" charset="0"/>
              </a:rPr>
              <a:t>Boost team collaboration</a:t>
            </a:r>
          </a:p>
          <a:p>
            <a:pPr marL="855663" marR="0" lvl="2" indent="0" algn="l" defTabSz="914400" rtl="0" eaLnBrk="1" fontAlgn="base" latinLnBrk="0" hangingPunct="1">
              <a:lnSpc>
                <a:spcPts val="7200"/>
              </a:lnSpc>
              <a:spcBef>
                <a:spcPts val="0"/>
              </a:spcBef>
              <a:spcAft>
                <a:spcPct val="0"/>
              </a:spcAft>
              <a:buClr>
                <a:srgbClr val="800000"/>
              </a:buClr>
              <a:buSzTx/>
              <a:buFontTx/>
              <a:buNone/>
              <a:tabLst/>
              <a:defRPr/>
            </a:pPr>
            <a:r>
              <a:rPr kumimoji="0" lang="en-US" sz="2400" b="0" i="0" u="none" strike="noStrike" kern="0" cap="none" spc="0" normalizeH="0" baseline="0" noProof="0" dirty="0">
                <a:ln>
                  <a:noFill/>
                </a:ln>
                <a:solidFill>
                  <a:srgbClr val="000000">
                    <a:lumMod val="65000"/>
                    <a:lumOff val="35000"/>
                  </a:srgbClr>
                </a:solidFill>
                <a:effectLst/>
                <a:uLnTx/>
                <a:uFillTx/>
                <a:latin typeface="Myriad Pro" charset="0"/>
              </a:rPr>
              <a:t>Guide successful teams</a:t>
            </a:r>
          </a:p>
          <a:p>
            <a:pPr marL="855663" marR="0" lvl="2" indent="0" algn="l" defTabSz="914400" rtl="0" eaLnBrk="1" fontAlgn="base" latinLnBrk="0" hangingPunct="1">
              <a:lnSpc>
                <a:spcPts val="7200"/>
              </a:lnSpc>
              <a:spcBef>
                <a:spcPts val="0"/>
              </a:spcBef>
              <a:spcAft>
                <a:spcPct val="0"/>
              </a:spcAft>
              <a:buClr>
                <a:srgbClr val="800000"/>
              </a:buClr>
              <a:buSzTx/>
              <a:buFontTx/>
              <a:buNone/>
              <a:tabLst/>
              <a:defRPr/>
            </a:pPr>
            <a:r>
              <a:rPr kumimoji="0" lang="en-US" sz="2400" b="0" i="0" u="none" strike="noStrike" kern="0" cap="none" spc="0" normalizeH="0" baseline="0" noProof="0" dirty="0">
                <a:ln>
                  <a:noFill/>
                </a:ln>
                <a:solidFill>
                  <a:srgbClr val="000000">
                    <a:lumMod val="65000"/>
                    <a:lumOff val="35000"/>
                  </a:srgbClr>
                </a:solidFill>
                <a:effectLst/>
                <a:uLnTx/>
                <a:uFillTx/>
                <a:latin typeface="Myriad Pro" charset="0"/>
              </a:rPr>
              <a:t>Take and implement feedback</a:t>
            </a:r>
          </a:p>
        </p:txBody>
      </p:sp>
      <p:pic>
        <p:nvPicPr>
          <p:cNvPr id="8" name="Picture 7" descr="gavel icon">
            <a:extLst>
              <a:ext uri="{FF2B5EF4-FFF2-40B4-BE49-F238E27FC236}">
                <a16:creationId xmlns:a16="http://schemas.microsoft.com/office/drawing/2014/main" id="{CD41D0C1-17CD-C844-900A-1D3BF5DD4656}"/>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19574" y="1982151"/>
            <a:ext cx="563032" cy="563032"/>
          </a:xfrm>
          <a:prstGeom prst="rect">
            <a:avLst/>
          </a:prstGeom>
        </p:spPr>
      </p:pic>
      <p:pic>
        <p:nvPicPr>
          <p:cNvPr id="6" name="Picture 5" descr="clock icon">
            <a:extLst>
              <a:ext uri="{FF2B5EF4-FFF2-40B4-BE49-F238E27FC236}">
                <a16:creationId xmlns:a16="http://schemas.microsoft.com/office/drawing/2014/main" id="{1E497D6B-9621-FC44-8302-3D995450545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19574" y="2913117"/>
            <a:ext cx="563032" cy="563032"/>
          </a:xfrm>
          <a:prstGeom prst="rect">
            <a:avLst/>
          </a:prstGeom>
        </p:spPr>
      </p:pic>
      <p:pic>
        <p:nvPicPr>
          <p:cNvPr id="9" name="Picture 8" descr="listening ear icon">
            <a:extLst>
              <a:ext uri="{FF2B5EF4-FFF2-40B4-BE49-F238E27FC236}">
                <a16:creationId xmlns:a16="http://schemas.microsoft.com/office/drawing/2014/main" id="{8D32288E-4343-124D-A8BD-1B4CC58F3267}"/>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16205" y="3837456"/>
            <a:ext cx="568898" cy="563032"/>
          </a:xfrm>
          <a:prstGeom prst="rect">
            <a:avLst/>
          </a:prstGeom>
        </p:spPr>
      </p:pic>
      <p:pic>
        <p:nvPicPr>
          <p:cNvPr id="12" name="Picture 11" descr="play button icon">
            <a:extLst>
              <a:ext uri="{FF2B5EF4-FFF2-40B4-BE49-F238E27FC236}">
                <a16:creationId xmlns:a16="http://schemas.microsoft.com/office/drawing/2014/main" id="{09A782CF-7FCF-0A4B-82BD-C81D6EEDE037}"/>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819574" y="4747622"/>
            <a:ext cx="563032" cy="563032"/>
          </a:xfrm>
          <a:prstGeom prst="rect">
            <a:avLst/>
          </a:prstGeom>
        </p:spPr>
      </p:pic>
      <p:pic>
        <p:nvPicPr>
          <p:cNvPr id="11" name="Picture 10" descr="feedback speech bubble icon">
            <a:extLst>
              <a:ext uri="{FF2B5EF4-FFF2-40B4-BE49-F238E27FC236}">
                <a16:creationId xmlns:a16="http://schemas.microsoft.com/office/drawing/2014/main" id="{2182F821-9303-014C-AA60-72D019533F26}"/>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6226405" y="1996139"/>
            <a:ext cx="568898" cy="563032"/>
          </a:xfrm>
          <a:prstGeom prst="rect">
            <a:avLst/>
          </a:prstGeom>
        </p:spPr>
      </p:pic>
      <p:pic>
        <p:nvPicPr>
          <p:cNvPr id="7" name="Picture 6" descr="team icon">
            <a:extLst>
              <a:ext uri="{FF2B5EF4-FFF2-40B4-BE49-F238E27FC236}">
                <a16:creationId xmlns:a16="http://schemas.microsoft.com/office/drawing/2014/main" id="{4F7076FA-91E7-FC41-87B2-66C149BB290D}"/>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6226405" y="2918637"/>
            <a:ext cx="568898" cy="563032"/>
          </a:xfrm>
          <a:prstGeom prst="rect">
            <a:avLst/>
          </a:prstGeom>
        </p:spPr>
      </p:pic>
      <p:pic>
        <p:nvPicPr>
          <p:cNvPr id="10" name="Picture 9" descr="feedback with exclamation point icon">
            <a:extLst>
              <a:ext uri="{FF2B5EF4-FFF2-40B4-BE49-F238E27FC236}">
                <a16:creationId xmlns:a16="http://schemas.microsoft.com/office/drawing/2014/main" id="{F94A71A9-5882-674D-9EFA-C01337F3FFEB}"/>
              </a:ext>
            </a:extLst>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6229774" y="3814266"/>
            <a:ext cx="563032" cy="563032"/>
          </a:xfrm>
          <a:prstGeom prst="rect">
            <a:avLst/>
          </a:prstGeom>
        </p:spPr>
      </p:pic>
    </p:spTree>
    <p:extLst>
      <p:ext uri="{BB962C8B-B14F-4D97-AF65-F5344CB8AC3E}">
        <p14:creationId xmlns:p14="http://schemas.microsoft.com/office/powerpoint/2010/main" val="7439783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4A907-1DFE-FB43-B06D-15D0D71D7D95}"/>
              </a:ext>
            </a:extLst>
          </p:cNvPr>
          <p:cNvSpPr>
            <a:spLocks noGrp="1"/>
          </p:cNvSpPr>
          <p:nvPr>
            <p:ph type="title"/>
          </p:nvPr>
        </p:nvSpPr>
        <p:spPr/>
        <p:txBody>
          <a:bodyPr>
            <a:normAutofit/>
          </a:bodyPr>
          <a:lstStyle/>
          <a:p>
            <a:r>
              <a:rPr lang="en-US" dirty="0"/>
              <a:t>The Toastmasters </a:t>
            </a:r>
            <a:br>
              <a:rPr lang="en-US" dirty="0"/>
            </a:br>
            <a:r>
              <a:rPr lang="en-US" dirty="0"/>
              <a:t>club experience</a:t>
            </a:r>
          </a:p>
        </p:txBody>
      </p:sp>
      <p:sp>
        <p:nvSpPr>
          <p:cNvPr id="3" name="Content Placeholder 2">
            <a:extLst>
              <a:ext uri="{FF2B5EF4-FFF2-40B4-BE49-F238E27FC236}">
                <a16:creationId xmlns:a16="http://schemas.microsoft.com/office/drawing/2014/main" id="{7C95BE0F-5441-AC4E-A51D-5D59388FB448}"/>
              </a:ext>
            </a:extLst>
          </p:cNvPr>
          <p:cNvSpPr>
            <a:spLocks noGrp="1"/>
          </p:cNvSpPr>
          <p:nvPr>
            <p:ph type="body" sz="half" idx="2"/>
          </p:nvPr>
        </p:nvSpPr>
        <p:spPr>
          <a:xfrm>
            <a:off x="277934" y="2019065"/>
            <a:ext cx="5467958" cy="3848335"/>
          </a:xfrm>
        </p:spPr>
        <p:txBody>
          <a:bodyPr>
            <a:normAutofit/>
          </a:bodyPr>
          <a:lstStyle/>
          <a:p>
            <a:pPr marL="342900" indent="-342900">
              <a:lnSpc>
                <a:spcPct val="100000"/>
              </a:lnSpc>
              <a:buFont typeface="Arial" panose="020B0604020202020204" pitchFamily="34" charset="0"/>
              <a:buChar char="•"/>
            </a:pPr>
            <a:r>
              <a:rPr lang="en-US" sz="2200" dirty="0"/>
              <a:t>Hands-on learning environment</a:t>
            </a:r>
          </a:p>
          <a:p>
            <a:pPr marL="342900" indent="-342900">
              <a:lnSpc>
                <a:spcPct val="100000"/>
              </a:lnSpc>
              <a:buFont typeface="Arial" panose="020B0604020202020204" pitchFamily="34" charset="0"/>
              <a:buChar char="•"/>
            </a:pPr>
            <a:r>
              <a:rPr lang="en-US" sz="2200" dirty="0"/>
              <a:t>Practice prepared and impromptu speeches</a:t>
            </a:r>
          </a:p>
          <a:p>
            <a:pPr marL="342900" indent="-342900">
              <a:lnSpc>
                <a:spcPct val="100000"/>
              </a:lnSpc>
              <a:buFont typeface="Arial" panose="020B0604020202020204" pitchFamily="34" charset="0"/>
              <a:buChar char="•"/>
            </a:pPr>
            <a:r>
              <a:rPr lang="en-US" sz="2200" dirty="0"/>
              <a:t>Receive feedback and evaluations in </a:t>
            </a:r>
            <a:br>
              <a:rPr lang="en-US" sz="2200" dirty="0"/>
            </a:br>
            <a:r>
              <a:rPr lang="en-US" sz="2200" dirty="0"/>
              <a:t>a supportive environment</a:t>
            </a:r>
          </a:p>
          <a:p>
            <a:pPr marL="342900" indent="-342900">
              <a:lnSpc>
                <a:spcPct val="100000"/>
              </a:lnSpc>
              <a:buFont typeface="Arial" panose="020B0604020202020204" pitchFamily="34" charset="0"/>
              <a:buChar char="•"/>
            </a:pPr>
            <a:r>
              <a:rPr lang="en-US" sz="2200" dirty="0"/>
              <a:t>Opportunities to lead at every meeting</a:t>
            </a:r>
          </a:p>
          <a:p>
            <a:pPr marL="342900" indent="-342900">
              <a:lnSpc>
                <a:spcPct val="100000"/>
              </a:lnSpc>
              <a:buFont typeface="Arial" panose="020B0604020202020204" pitchFamily="34" charset="0"/>
              <a:buChar char="•"/>
            </a:pPr>
            <a:r>
              <a:rPr lang="en-US" sz="2200" dirty="0"/>
              <a:t>Access to a mentor</a:t>
            </a:r>
          </a:p>
          <a:p>
            <a:pPr marL="342900" indent="-342900">
              <a:lnSpc>
                <a:spcPct val="100000"/>
              </a:lnSpc>
              <a:buFont typeface="Arial" panose="020B0604020202020204" pitchFamily="34" charset="0"/>
              <a:buChar char="•"/>
            </a:pPr>
            <a:r>
              <a:rPr lang="en-US" sz="2200" dirty="0"/>
              <a:t>Meetings held in person, online, or both</a:t>
            </a:r>
          </a:p>
        </p:txBody>
      </p:sp>
      <p:pic>
        <p:nvPicPr>
          <p:cNvPr id="20" name="Picture 19" descr="man showing green notebook to club">
            <a:extLst>
              <a:ext uri="{FF2B5EF4-FFF2-40B4-BE49-F238E27FC236}">
                <a16:creationId xmlns:a16="http://schemas.microsoft.com/office/drawing/2014/main" id="{40691FAA-89E2-6E48-A756-EA70FDC52CAC}"/>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46181" t="4885" r="741" b="15009"/>
          <a:stretch/>
        </p:blipFill>
        <p:spPr>
          <a:xfrm>
            <a:off x="6017113" y="1"/>
            <a:ext cx="6174887" cy="6212910"/>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1984046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4A907-1DFE-FB43-B06D-15D0D71D7D95}"/>
              </a:ext>
            </a:extLst>
          </p:cNvPr>
          <p:cNvSpPr>
            <a:spLocks noGrp="1"/>
          </p:cNvSpPr>
          <p:nvPr>
            <p:ph type="title"/>
          </p:nvPr>
        </p:nvSpPr>
        <p:spPr/>
        <p:txBody>
          <a:bodyPr>
            <a:normAutofit/>
          </a:bodyPr>
          <a:lstStyle/>
          <a:p>
            <a:r>
              <a:rPr lang="en-US" dirty="0"/>
              <a:t>What is the Pathways learning experience?</a:t>
            </a:r>
          </a:p>
        </p:txBody>
      </p:sp>
      <p:sp>
        <p:nvSpPr>
          <p:cNvPr id="3" name="Content Placeholder 2">
            <a:extLst>
              <a:ext uri="{FF2B5EF4-FFF2-40B4-BE49-F238E27FC236}">
                <a16:creationId xmlns:a16="http://schemas.microsoft.com/office/drawing/2014/main" id="{7C95BE0F-5441-AC4E-A51D-5D59388FB448}"/>
              </a:ext>
            </a:extLst>
          </p:cNvPr>
          <p:cNvSpPr>
            <a:spLocks noGrp="1"/>
          </p:cNvSpPr>
          <p:nvPr>
            <p:ph type="body" sz="half" idx="2"/>
          </p:nvPr>
        </p:nvSpPr>
        <p:spPr>
          <a:xfrm>
            <a:off x="277934" y="2019065"/>
            <a:ext cx="5285739" cy="3848335"/>
          </a:xfrm>
        </p:spPr>
        <p:txBody>
          <a:bodyPr>
            <a:normAutofit/>
          </a:bodyPr>
          <a:lstStyle/>
          <a:p>
            <a:pPr marL="342900" indent="-342900">
              <a:lnSpc>
                <a:spcPct val="100000"/>
              </a:lnSpc>
              <a:buFont typeface="Arial" panose="020B0604020202020204" pitchFamily="34" charset="0"/>
              <a:buChar char="•"/>
            </a:pPr>
            <a:r>
              <a:rPr lang="en-US" sz="2200" dirty="0"/>
              <a:t>Pathways is Toastmasters’ </a:t>
            </a:r>
            <a:br>
              <a:rPr lang="en-US" sz="2200" dirty="0"/>
            </a:br>
            <a:r>
              <a:rPr lang="en-US" sz="2200" dirty="0"/>
              <a:t>education program</a:t>
            </a:r>
          </a:p>
          <a:p>
            <a:pPr marL="342900" indent="-342900">
              <a:lnSpc>
                <a:spcPct val="100000"/>
              </a:lnSpc>
              <a:buFont typeface="Arial" panose="020B0604020202020204" pitchFamily="34" charset="0"/>
              <a:buChar char="•"/>
            </a:pPr>
            <a:r>
              <a:rPr lang="en-US" sz="2200" dirty="0"/>
              <a:t>Each employee receives one free path to start</a:t>
            </a:r>
          </a:p>
          <a:p>
            <a:pPr marL="342900" indent="-342900">
              <a:lnSpc>
                <a:spcPct val="100000"/>
              </a:lnSpc>
              <a:buFont typeface="Arial" panose="020B0604020202020204" pitchFamily="34" charset="0"/>
              <a:buChar char="•"/>
            </a:pPr>
            <a:r>
              <a:rPr lang="en-US" sz="2200" dirty="0"/>
              <a:t>Choose from 11 paths based on individual goals</a:t>
            </a:r>
          </a:p>
          <a:p>
            <a:pPr marL="342900" indent="-342900">
              <a:lnSpc>
                <a:spcPct val="100000"/>
              </a:lnSpc>
              <a:buFont typeface="Arial" panose="020B0604020202020204" pitchFamily="34" charset="0"/>
              <a:buChar char="•"/>
            </a:pPr>
            <a:r>
              <a:rPr lang="en-US" sz="2200" dirty="0"/>
              <a:t>Use Pathways online </a:t>
            </a:r>
          </a:p>
          <a:p>
            <a:pPr marL="342900" indent="-342900">
              <a:lnSpc>
                <a:spcPct val="100000"/>
              </a:lnSpc>
              <a:buFont typeface="Arial" panose="020B0604020202020204" pitchFamily="34" charset="0"/>
              <a:buChar char="•"/>
            </a:pPr>
            <a:r>
              <a:rPr lang="en-US" sz="2200" dirty="0"/>
              <a:t>Work at your own pace</a:t>
            </a:r>
          </a:p>
          <a:p>
            <a:pPr marL="342900" indent="-342900">
              <a:lnSpc>
                <a:spcPct val="100000"/>
              </a:lnSpc>
              <a:buFont typeface="Arial" panose="020B0604020202020204" pitchFamily="34" charset="0"/>
              <a:buChar char="•"/>
            </a:pPr>
            <a:r>
              <a:rPr lang="en-US" sz="2200" dirty="0"/>
              <a:t>Build professional skills</a:t>
            </a:r>
          </a:p>
        </p:txBody>
      </p:sp>
      <p:pic>
        <p:nvPicPr>
          <p:cNvPr id="6" name="Picture 5" descr="Woman using pathways on computer">
            <a:extLst>
              <a:ext uri="{FF2B5EF4-FFF2-40B4-BE49-F238E27FC236}">
                <a16:creationId xmlns:a16="http://schemas.microsoft.com/office/drawing/2014/main" id="{0D3DECE7-3488-544B-BA8D-2EBD8E281167}"/>
              </a:ext>
            </a:extLst>
          </p:cNvPr>
          <p:cNvPicPr>
            <a:picLocks noChangeAspect="1"/>
          </p:cNvPicPr>
          <p:nvPr/>
        </p:nvPicPr>
        <p:blipFill rotWithShape="1">
          <a:blip r:embed="rId3"/>
          <a:srcRect l="2420" r="13329" b="193"/>
          <a:stretch/>
        </p:blipFill>
        <p:spPr>
          <a:xfrm>
            <a:off x="6096000" y="-1"/>
            <a:ext cx="6096000" cy="6210301"/>
          </a:xfrm>
          <a:prstGeom prst="rect">
            <a:avLst/>
          </a:prstGeom>
        </p:spPr>
      </p:pic>
    </p:spTree>
    <p:extLst>
      <p:ext uri="{BB962C8B-B14F-4D97-AF65-F5344CB8AC3E}">
        <p14:creationId xmlns:p14="http://schemas.microsoft.com/office/powerpoint/2010/main" val="40416827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glimpse into Pathways</a:t>
            </a:r>
          </a:p>
        </p:txBody>
      </p:sp>
      <p:pic>
        <p:nvPicPr>
          <p:cNvPr id="6" name="Picture 5" descr="Pathways Club Meetings Learning experience Chart">
            <a:extLst>
              <a:ext uri="{FF2B5EF4-FFF2-40B4-BE49-F238E27FC236}">
                <a16:creationId xmlns:a16="http://schemas.microsoft.com/office/drawing/2014/main" id="{4A773546-F4F2-8941-B819-6474523C2856}"/>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513072" y="762870"/>
            <a:ext cx="5681032" cy="5681032"/>
          </a:xfrm>
          <a:prstGeom prst="rect">
            <a:avLst/>
          </a:prstGeom>
        </p:spPr>
      </p:pic>
    </p:spTree>
    <p:extLst>
      <p:ext uri="{BB962C8B-B14F-4D97-AF65-F5344CB8AC3E}">
        <p14:creationId xmlns:p14="http://schemas.microsoft.com/office/powerpoint/2010/main" val="37215712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closer look into Pathways</a:t>
            </a:r>
          </a:p>
        </p:txBody>
      </p:sp>
      <p:pic>
        <p:nvPicPr>
          <p:cNvPr id="5" name="Picture 4" descr="Five Core Competencies. 1, Public Speaking. 2, Interpersonal Communication. 3, Strategic Leadership. 4, Management. 5, Confidence.">
            <a:extLst>
              <a:ext uri="{FF2B5EF4-FFF2-40B4-BE49-F238E27FC236}">
                <a16:creationId xmlns:a16="http://schemas.microsoft.com/office/drawing/2014/main" id="{5BAAC557-DB3B-6744-B771-94BDE047147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44737" y="1373465"/>
            <a:ext cx="1982715" cy="4449231"/>
          </a:xfrm>
          <a:prstGeom prst="rect">
            <a:avLst/>
          </a:prstGeom>
        </p:spPr>
      </p:pic>
      <p:pic>
        <p:nvPicPr>
          <p:cNvPr id="7" name="Picture 6" descr="11 Paths listed on chart">
            <a:extLst>
              <a:ext uri="{FF2B5EF4-FFF2-40B4-BE49-F238E27FC236}">
                <a16:creationId xmlns:a16="http://schemas.microsoft.com/office/drawing/2014/main" id="{1C3D159C-0990-ED46-99BD-0FA479F4BD95}"/>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202195" y="1373465"/>
            <a:ext cx="7857934" cy="4449231"/>
          </a:xfrm>
          <a:prstGeom prst="rect">
            <a:avLst/>
          </a:prstGeom>
        </p:spPr>
      </p:pic>
    </p:spTree>
    <p:extLst>
      <p:ext uri="{BB962C8B-B14F-4D97-AF65-F5344CB8AC3E}">
        <p14:creationId xmlns:p14="http://schemas.microsoft.com/office/powerpoint/2010/main" val="2195666196"/>
      </p:ext>
    </p:extLst>
  </p:cSld>
  <p:clrMapOvr>
    <a:masterClrMapping/>
  </p:clrMapOvr>
</p:sld>
</file>

<file path=ppt/theme/theme1.xml><?xml version="1.0" encoding="utf-8"?>
<a:theme xmlns:a="http://schemas.openxmlformats.org/drawingml/2006/main" name="Toastmasters Theme Light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16414037-9159-2E40-A0DB-93289D8BE62A}"/>
    </a:ext>
  </a:extLst>
</a:theme>
</file>

<file path=ppt/theme/theme2.xml><?xml version="1.0" encoding="utf-8"?>
<a:theme xmlns:a="http://schemas.openxmlformats.org/drawingml/2006/main" name="Toastmasters Theme Dark Mode">
  <a:themeElements>
    <a:clrScheme name="Toastmasters">
      <a:dk1>
        <a:srgbClr val="333333"/>
      </a:dk1>
      <a:lt1>
        <a:srgbClr val="FFFFFF"/>
      </a:lt1>
      <a:dk2>
        <a:srgbClr val="012838"/>
      </a:dk2>
      <a:lt2>
        <a:srgbClr val="F5F5F5"/>
      </a:lt2>
      <a:accent1>
        <a:srgbClr val="B3C3D3"/>
      </a:accent1>
      <a:accent2>
        <a:srgbClr val="7B98B2"/>
      </a:accent2>
      <a:accent3>
        <a:srgbClr val="497593"/>
      </a:accent3>
      <a:accent4>
        <a:srgbClr val="0B5879"/>
      </a:accent4>
      <a:accent5>
        <a:srgbClr val="004061"/>
      </a:accent5>
      <a:accent6>
        <a:srgbClr val="004165"/>
      </a:accent6>
      <a:hlink>
        <a:srgbClr val="0248C2"/>
      </a:hlink>
      <a:folHlink>
        <a:srgbClr val="0248C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14-PowerpoitTemplate16X9" id="{96063725-7E05-C44F-8890-68DF93CBD323}" vid="{0545A7BE-8E6E-6643-95ED-113AE53B1E3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Toastmasters Theme Light Mode</Template>
  <TotalTime>581</TotalTime>
  <Words>1884</Words>
  <Application>Microsoft Macintosh PowerPoint</Application>
  <PresentationFormat>Widescreen</PresentationFormat>
  <Paragraphs>87</Paragraphs>
  <Slides>12</Slides>
  <Notes>12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Arial</vt:lpstr>
      <vt:lpstr>Calibri</vt:lpstr>
      <vt:lpstr>Myriad Pro</vt:lpstr>
      <vt:lpstr>Myriad Pro Light</vt:lpstr>
      <vt:lpstr>Toastmasters Theme Light Mode</vt:lpstr>
      <vt:lpstr>Toastmasters Theme Dark Mode</vt:lpstr>
      <vt:lpstr>Develop Your Leaders From Within</vt:lpstr>
      <vt:lpstr>What is Toastmasters?</vt:lpstr>
      <vt:lpstr>Who uses Toastmasters</vt:lpstr>
      <vt:lpstr>Benefits of forming a Toastmasters club</vt:lpstr>
      <vt:lpstr>Employees will learn to:</vt:lpstr>
      <vt:lpstr>The Toastmasters  club experience</vt:lpstr>
      <vt:lpstr>What is the Pathways learning experience?</vt:lpstr>
      <vt:lpstr>A glimpse into Pathways</vt:lpstr>
      <vt:lpstr>A closer look into Pathways</vt:lpstr>
      <vt:lpstr>Break barriers, not your budget</vt:lpstr>
      <vt:lpstr>Toastmasters is here to help</vt:lpstr>
      <vt:lpstr>Start your club today!</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730B Develop Your Leaders From Within</dc:title>
  <dc:subject/>
  <dc:creator>Toastmasters International</dc:creator>
  <cp:keywords/>
  <dc:description/>
  <cp:lastModifiedBy>Annabelle Tracy</cp:lastModifiedBy>
  <cp:revision>35</cp:revision>
  <cp:lastPrinted>2023-08-11T04:54:52Z</cp:lastPrinted>
  <dcterms:created xsi:type="dcterms:W3CDTF">2020-08-17T18:05:27Z</dcterms:created>
  <dcterms:modified xsi:type="dcterms:W3CDTF">2023-08-11T04:57:00Z</dcterms:modified>
  <cp:category/>
</cp:coreProperties>
</file>