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Momentos</a:t>
            </a:r>
            <a:r>
              <a:rPr lang="en-US" dirty="0"/>
              <a:t> de la </a:t>
            </a:r>
            <a:r>
              <a:rPr lang="en-US" dirty="0" err="1"/>
              <a:t>Verdad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cumple el club con cada estándar?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Primeras impresiones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Orientación a los socios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Camaradería, variedad y comunicación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Planificación de programas y organización de sesiones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Fuerza numérica de afiliados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Reconocimiento de logros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Momentos</a:t>
            </a:r>
            <a:r>
              <a:rPr lang="en-US" dirty="0"/>
              <a:t> de la </a:t>
            </a:r>
            <a:r>
              <a:rPr lang="en-US" dirty="0" err="1"/>
              <a:t>Verdad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Cuando alguien entra en contacto con cualquier aspecto de Toastmasters, la persona se forma una impresión con base en su experiencia en ese momento determinado. Estos </a:t>
            </a:r>
            <a:r>
              <a:rPr lang="es-ES"/>
              <a:t>momentos decisivos en </a:t>
            </a:r>
            <a:r>
              <a:rPr lang="es-ES" dirty="0"/>
              <a:t>los que se crean las impresiones iniciales se conocen como momentos de la verdad.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Momentos de la Verdad de Toastmasters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Primeras impresiones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Orientación de los socios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Compañerismo, variedad y comunicación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Planificación de programas y organización de sesiones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Fuerza numérica de afiliados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Reconocimiento de logros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Primeras</a:t>
            </a:r>
            <a:r>
              <a:rPr lang="en-US" dirty="0"/>
              <a:t> </a:t>
            </a:r>
            <a:r>
              <a:rPr lang="en-US" dirty="0" err="1"/>
              <a:t>impresiones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/>
              <a:t>Se da una cálida bienvenida a los invitados y se los presenta a los oficiales y socios</a:t>
            </a:r>
          </a:p>
          <a:p>
            <a:pPr>
              <a:spcBef>
                <a:spcPts val="1200"/>
              </a:spcBef>
            </a:pPr>
            <a:r>
              <a:rPr lang="es-ES" dirty="0"/>
              <a:t>Se proporciona el libro de invitados y las etiquetas de nombre</a:t>
            </a:r>
          </a:p>
          <a:p>
            <a:pPr>
              <a:spcBef>
                <a:spcPts val="1200"/>
              </a:spcBef>
            </a:pPr>
            <a:r>
              <a:rPr lang="es-ES" dirty="0"/>
              <a:t>La sala de sesiones está organizada de forma profesional</a:t>
            </a:r>
          </a:p>
          <a:p>
            <a:pPr>
              <a:spcBef>
                <a:spcPts val="1200"/>
              </a:spcBef>
            </a:pPr>
            <a:r>
              <a:rPr lang="es-ES" dirty="0"/>
              <a:t>La sesión se lleva a cabo en un lugar conveniente</a:t>
            </a:r>
          </a:p>
          <a:p>
            <a:pPr>
              <a:spcBef>
                <a:spcPts val="1200"/>
              </a:spcBef>
            </a:pPr>
            <a:r>
              <a:rPr lang="es-ES" dirty="0"/>
              <a:t>Se propone a los invitados que se dirijan al club</a:t>
            </a:r>
          </a:p>
          <a:p>
            <a:pPr>
              <a:spcBef>
                <a:spcPts val="1200"/>
              </a:spcBef>
            </a:pPr>
            <a:r>
              <a:rPr lang="es-ES" dirty="0"/>
              <a:t>Se propone a los invitados que se afilien al club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Orientación</a:t>
            </a:r>
            <a:r>
              <a:rPr lang="en-US" dirty="0"/>
              <a:t> de los </a:t>
            </a:r>
            <a:r>
              <a:rPr lang="en-US" dirty="0" err="1"/>
              <a:t>socios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Inducción formal, que incluye la presentación del broche/pin de socio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Asignación de mentor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debate sobre los programas educativos y el sistema de reconocimiento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evalúan las necesidades de aprendizaje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asignan las funciones de orador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involucra al socio en las actividades del club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Compañerismo</a:t>
            </a:r>
            <a:r>
              <a:rPr lang="en-US" dirty="0"/>
              <a:t>, </a:t>
            </a:r>
            <a:r>
              <a:rPr lang="en-US" dirty="0" err="1"/>
              <a:t>variedad</a:t>
            </a:r>
            <a:r>
              <a:rPr lang="en-US" dirty="0"/>
              <a:t> y </a:t>
            </a:r>
            <a:r>
              <a:rPr lang="en-US" dirty="0" err="1"/>
              <a:t>comunicación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Se da una cálida bienvenida a los invitados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Las sesiones son interesantes y educativas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programan eventos sociales con regularidad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participa en actividades del Área, del Distrito e internacionales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Actividades entre clubes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El boletín y el sitio web del club se actualizan con regularidad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Planificación del programa y organización de sesiones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El programa y la agenda se publican con anticipación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Los socios están preparados para llevar a cabo todas las tareas del programa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Todos los proyectos son de </a:t>
            </a:r>
            <a:r>
              <a:rPr lang="es-ES" sz="2800" dirty="0" err="1"/>
              <a:t>Pathways</a:t>
            </a:r>
            <a:r>
              <a:rPr lang="es-ES" sz="2800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Las sesiones comienzan y terminan a tiempo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Los Table </a:t>
            </a:r>
            <a:r>
              <a:rPr lang="es-ES" sz="2800" dirty="0" err="1"/>
              <a:t>Topics</a:t>
            </a:r>
            <a:r>
              <a:rPr lang="es-ES" sz="2800" dirty="0"/>
              <a:t>™ (temas para los discursos de improvisación) y las actividades son creativos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Las evaluaciones son positivas y útiles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de </a:t>
            </a:r>
            <a:r>
              <a:rPr lang="en-US" dirty="0" err="1"/>
              <a:t>afiliados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El club tiene 20 socios o más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retiene a los socios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promociona al club en su organización o comunidad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Los programas del club son variados e interesantes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reconoce a los Toastmasters que patrocinan a socios nuevos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llevan a cabo programas de afiliación frecuentes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Reconocimiento</a:t>
            </a:r>
            <a:r>
              <a:rPr lang="en-US" dirty="0"/>
              <a:t> de </a:t>
            </a:r>
            <a:r>
              <a:rPr lang="en-US" dirty="0" err="1"/>
              <a:t>logros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sz="2800" dirty="0"/>
              <a:t>Las solicitudes de reconocimientos son enviadas inmediatamente a la Sede internacional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Las gráficas de progreso se exhiben y se actualizan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reconocen los logros de los socios con una ceremonia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reconoce a los líderes del club, del Distrito e internacionales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publican los logros del club y de los socios</a:t>
            </a:r>
          </a:p>
          <a:p>
            <a:pPr>
              <a:spcBef>
                <a:spcPts val="1200"/>
              </a:spcBef>
            </a:pPr>
            <a:r>
              <a:rPr lang="es-ES" sz="2800" dirty="0"/>
              <a:t>Se usa el Programa del Club Distinguido para la planificación y la obtención de reconocimientos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5F53AC-59A1-47A4-9881-125B69BA1115}"/>
</file>

<file path=customXml/itemProps2.xml><?xml version="1.0" encoding="utf-8"?>
<ds:datastoreItem xmlns:ds="http://schemas.openxmlformats.org/officeDocument/2006/customXml" ds:itemID="{381678D1-BEA4-428A-9265-4514304D100E}"/>
</file>

<file path=customXml/itemProps3.xml><?xml version="1.0" encoding="utf-8"?>
<ds:datastoreItem xmlns:ds="http://schemas.openxmlformats.org/officeDocument/2006/customXml" ds:itemID="{B319C019-4DE1-419F-93A2-85DF4C04B3CC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212</TotalTime>
  <Words>495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Momentos de la Verdad</vt:lpstr>
      <vt:lpstr>Momentos de la Verdad</vt:lpstr>
      <vt:lpstr>Momentos de la Verdad de Toastmasters</vt:lpstr>
      <vt:lpstr>Primeras impresiones</vt:lpstr>
      <vt:lpstr>Orientación de los socios</vt:lpstr>
      <vt:lpstr>Compañerismo, variedad y comunicación</vt:lpstr>
      <vt:lpstr>Planificación del programa y organización de sesiones</vt:lpstr>
      <vt:lpstr>Fuerza numérica de afiliados</vt:lpstr>
      <vt:lpstr>Reconocimiento de logros</vt:lpstr>
      <vt:lpstr>¿Cómo cumple el club con cada estándar?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7</cp:revision>
  <dcterms:created xsi:type="dcterms:W3CDTF">2020-09-03T18:23:49Z</dcterms:created>
  <dcterms:modified xsi:type="dcterms:W3CDTF">2021-02-12T16:50:44Z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