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Moments de </a:t>
            </a:r>
            <a:r>
              <a:rPr lang="en-US" dirty="0" err="1"/>
              <a:t>vérité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le club réussit-il à chaque niveau 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Premières impressions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Orientation des membres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Camaraderie, variété et communication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Planification du programme et organisation des réunions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Force de l'adhésion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Reconnaissance de la réussite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de </a:t>
            </a:r>
            <a:r>
              <a:rPr lang="en-US" dirty="0" err="1"/>
              <a:t>vérité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Lorsqu'une personne entre en contact avec l'un des aspects de </a:t>
            </a:r>
            <a:r>
              <a:rPr lang="fr-FR" sz="2800" dirty="0" err="1"/>
              <a:t>Toastmaster</a:t>
            </a:r>
            <a:r>
              <a:rPr lang="fr-FR" sz="2800" dirty="0"/>
              <a:t>, elle se forge une impression selon son expérience à ce moment précis. Ces moments décisifs de premières impressions sont appelés des moments de vérité.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Moments de vérité du </a:t>
            </a:r>
            <a:r>
              <a:rPr lang="fr-FR" dirty="0" err="1"/>
              <a:t>Toastmaster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Premières impressions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Orientation des membres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Camaraderie, variété et communication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Planification du programme et organisation des réunions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Force de l'adhésion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Reconnaissance de la réussite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Premières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Les invités sont accueillis chaleureusement et présentés aux dirigeants et aux membres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Remise d'un livre d'or et d'un badge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Salle de réunion disposée de manière professionnelle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Lieu de réunion confortable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Les invités sont encouragés à s'adresser au club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Les invités sont encouragés à devenir membre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des </a:t>
            </a:r>
            <a:r>
              <a:rPr lang="en-US" dirty="0" err="1"/>
              <a:t>membres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Intronisation officielle comprenant une présentation des épinglettes 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Désignation du mentor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Explication du programme éducatif et du système de validation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Information sur les besoins en formation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Attribution des rôles permettant la prise de parole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Participation des membres aux activités du club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Camaraderie, </a:t>
            </a:r>
            <a:r>
              <a:rPr lang="en-US" dirty="0" err="1"/>
              <a:t>variété</a:t>
            </a:r>
            <a:r>
              <a:rPr lang="en-US" dirty="0"/>
              <a:t> et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Membres accueillis chaleureusement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Réunions éducatives et attrayantes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Organisation régulière de manifestations festives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Participation à des évènements du secteur, du district et internationaux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Évènements interclubs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Bulletin d'information et/ou site Web du club</a:t>
            </a:r>
            <a:br>
              <a:rPr lang="fr-FR" sz="2800" dirty="0"/>
            </a:br>
            <a:r>
              <a:rPr lang="fr-FR" sz="2800" dirty="0"/>
              <a:t>mis à jour régulièrement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Planning du programme et organisation des réunions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Programme et ordre du jour annoncés à l’avance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Les membres sont préparés à assumer leurs tâches dans le programme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Tous les projets proviennent de </a:t>
            </a:r>
            <a:r>
              <a:rPr lang="fr-FR" sz="2800" dirty="0" err="1"/>
              <a:t>Pathways</a:t>
            </a:r>
            <a:r>
              <a:rPr lang="fr-FR" sz="2800" dirty="0"/>
              <a:t>.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Respect des horaires de début et de fin de réunion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Activités et Table Topics™ inventifs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Évaluations positives et utiles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de </a:t>
            </a:r>
            <a:r>
              <a:rPr lang="en-US" dirty="0" err="1"/>
              <a:t>l'adhésion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20 membres ou plus par club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Rétention des membres dans le club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Promotion dans l'organisation du club ou dans la communauté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Programmes du club variés et attrayants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Remerciements aux membres qui présentent de nouveaux membres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Participation régulière à des campagnes de recrutement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Reconnaissance de la </a:t>
            </a:r>
            <a:r>
              <a:rPr lang="en-US" dirty="0" err="1"/>
              <a:t>réussite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fr-FR" sz="2800" dirty="0"/>
              <a:t>Candidatures aux écussons envoyées immédiatement </a:t>
            </a:r>
            <a:br>
              <a:rPr lang="fr-FR" sz="2800" dirty="0"/>
            </a:br>
            <a:r>
              <a:rPr lang="fr-FR" sz="2800" dirty="0"/>
              <a:t>au siège social mondial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Tableau de progression affiché et tenu à jour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Reconnaissance des réussites des membres au cours </a:t>
            </a:r>
            <a:br>
              <a:rPr lang="fr-FR" sz="2800" dirty="0"/>
            </a:br>
            <a:r>
              <a:rPr lang="fr-FR" sz="2800" dirty="0"/>
              <a:t>d'une cérémonie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Les leaders au niveau du club, du district et à l’international sont reconnus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Les réussites du club et des membres sont annoncées publiquement</a:t>
            </a:r>
          </a:p>
          <a:p>
            <a:pPr>
              <a:spcBef>
                <a:spcPts val="1200"/>
              </a:spcBef>
            </a:pPr>
            <a:r>
              <a:rPr lang="fr-FR" sz="2800" dirty="0"/>
              <a:t>Le Programme du Club remarquable sert de base à la planification et aux récompenses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0705A3-769D-4030-AFBD-55FD058863F8}"/>
</file>

<file path=customXml/itemProps2.xml><?xml version="1.0" encoding="utf-8"?>
<ds:datastoreItem xmlns:ds="http://schemas.openxmlformats.org/officeDocument/2006/customXml" ds:itemID="{DD73A5ED-8BBD-47A0-969D-A028872D653A}"/>
</file>

<file path=customXml/itemProps3.xml><?xml version="1.0" encoding="utf-8"?>
<ds:datastoreItem xmlns:ds="http://schemas.openxmlformats.org/officeDocument/2006/customXml" ds:itemID="{8BC1C6FA-6803-43B7-B008-A08A6BA9293C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211</TotalTime>
  <Words>424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Moments de vérité</vt:lpstr>
      <vt:lpstr>Moments de vérité</vt:lpstr>
      <vt:lpstr>Moments de vérité du Toastmaster</vt:lpstr>
      <vt:lpstr>Premières impressions</vt:lpstr>
      <vt:lpstr>Orientation des membres</vt:lpstr>
      <vt:lpstr>Camaraderie, variété et communication</vt:lpstr>
      <vt:lpstr>Planning du programme et organisation des réunions</vt:lpstr>
      <vt:lpstr>Force de l'adhésion</vt:lpstr>
      <vt:lpstr>Reconnaissance de la réussite</vt:lpstr>
      <vt:lpstr>Comment le club réussit-il à chaque niveau 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7</cp:revision>
  <dcterms:created xsi:type="dcterms:W3CDTF">2020-09-03T18:23:49Z</dcterms:created>
  <dcterms:modified xsi:type="dcterms:W3CDTF">2021-02-12T14:58:34Z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