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关键时刻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俱乐部在执行各项标准时的表现如何？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第一印象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会员入会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会员友谊、多样化和沟通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手册项目规划和会议组织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会员实力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成就奖励</a:t>
            </a:r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关键时刻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当一个人初次接触到 </a:t>
            </a:r>
            <a:r>
              <a:rPr lang="en-US" altLang="zh-CN" dirty="0"/>
              <a:t>Toastmasters </a:t>
            </a:r>
            <a:r>
              <a:rPr lang="zh-CN" altLang="en-US" dirty="0"/>
              <a:t>的任何方面时，会根据他／她的体验形成对这个组织的第一印象。这种形成第一印象的决定性时刻被成为关键时刻。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 </a:t>
            </a:r>
            <a:r>
              <a:rPr lang="ja-JP" altLang="en-US" dirty="0"/>
              <a:t>的关键时刻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第一印象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会员入会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会员友谊、多样化和沟通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手册项目规划和会议组织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会员优势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成就奖励</a:t>
            </a:r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第一印象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热烈欢迎来宾并介绍给干事和会员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提供来宾册和胸牌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专业的会议室布置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便利的会议地点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来宾应邀向全体参会者发言</a:t>
            </a:r>
            <a:endParaRPr lang="en-US" altLang="zh-CN" dirty="0"/>
          </a:p>
          <a:p>
            <a:pPr>
              <a:spcBef>
                <a:spcPts val="1200"/>
              </a:spcBef>
            </a:pPr>
            <a:r>
              <a:rPr lang="zh-CN" altLang="en-US" dirty="0"/>
              <a:t>来宾应邀加入</a:t>
            </a:r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会员入会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正式入会，包括提供胸针和手册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分配导师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讨论教育计划和奖励制度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评估学习需求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分配演讲角色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会员参与俱乐部活动</a:t>
            </a:r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会员友谊、多样化和沟通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热烈欢迎来宾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令人愉悦、富有教育意义的会议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定期安排社交活动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参与小区、大区和国际活动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俱乐部间的活动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俱乐部简报和</a:t>
            </a:r>
            <a:r>
              <a:rPr lang="en-US" altLang="zh-CN" dirty="0"/>
              <a:t>/</a:t>
            </a:r>
            <a:r>
              <a:rPr lang="zh-CN" altLang="en-US" dirty="0"/>
              <a:t>或网站</a:t>
            </a:r>
            <a:r>
              <a:rPr lang="en-US" altLang="zh-CN" dirty="0"/>
              <a:t>-</a:t>
            </a:r>
            <a:r>
              <a:rPr lang="zh-CN" altLang="en-US" dirty="0"/>
              <a:t>定期更新</a:t>
            </a:r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手册项目规划和会议组织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提前公布计划和会议议程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会员准备好执行所有手册项目任务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所有项目都来自于</a:t>
            </a:r>
            <a:r>
              <a:rPr lang="en-US" altLang="zh-CN" dirty="0"/>
              <a:t>Pathways</a:t>
            </a:r>
            <a:r>
              <a:rPr lang="zh-CN" altLang="en-US" dirty="0"/>
              <a:t>。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会议准时开始和结束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富有创意的 </a:t>
            </a:r>
            <a:r>
              <a:rPr lang="en-US" altLang="zh-CN" dirty="0"/>
              <a:t>Table Topics™ </a:t>
            </a:r>
            <a:r>
              <a:rPr lang="zh-CN" altLang="en-US" dirty="0"/>
              <a:t>和活动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积极、有益的评估</a:t>
            </a:r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会员实力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俱乐部有 </a:t>
            </a:r>
            <a:r>
              <a:rPr lang="en-US" altLang="zh-CN" dirty="0"/>
              <a:t>20 </a:t>
            </a:r>
            <a:r>
              <a:rPr lang="zh-CN" altLang="en-US" dirty="0"/>
              <a:t>名或更多会员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会员保留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在俱乐部所在的组织和社区中宣传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形式多样、令人兴奋的俱乐部计划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奖励举荐新会员的 </a:t>
            </a:r>
            <a:r>
              <a:rPr lang="en-US" altLang="zh-CN" dirty="0"/>
              <a:t>Toastmasters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定期的会员招募计划</a:t>
            </a:r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成就奖励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dirty="0"/>
              <a:t>立即向全球总部提交奖项申请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展示和管理会员进度表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通过仪式奖励会员的成就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奖励俱乐部、大区和国际领导者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公布会员和俱乐部的成就</a:t>
            </a:r>
          </a:p>
          <a:p>
            <a:pPr>
              <a:spcBef>
                <a:spcPts val="1200"/>
              </a:spcBef>
            </a:pPr>
            <a:r>
              <a:rPr lang="zh-CN" altLang="en-US" dirty="0"/>
              <a:t>使用杰出俱乐部计划 </a:t>
            </a:r>
            <a:r>
              <a:rPr lang="en-US" altLang="zh-CN" dirty="0"/>
              <a:t>(DCP) </a:t>
            </a:r>
            <a:r>
              <a:rPr lang="zh-CN" altLang="en-US" dirty="0"/>
              <a:t>进行规划和奖励</a:t>
            </a:r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92B450-EE5A-41AB-8F62-7CF94EDC22F8}"/>
</file>

<file path=customXml/itemProps2.xml><?xml version="1.0" encoding="utf-8"?>
<ds:datastoreItem xmlns:ds="http://schemas.openxmlformats.org/officeDocument/2006/customXml" ds:itemID="{1D3C3CC6-FC31-4ECD-BF52-0B4401D74D9F}"/>
</file>

<file path=customXml/itemProps3.xml><?xml version="1.0" encoding="utf-8"?>
<ds:datastoreItem xmlns:ds="http://schemas.openxmlformats.org/officeDocument/2006/customXml" ds:itemID="{40F0CCBB-A161-439C-9356-B3DB6FFA87A6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215</TotalTime>
  <Words>596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关键时刻</vt:lpstr>
      <vt:lpstr>关键时刻</vt:lpstr>
      <vt:lpstr>Toastmasters 的关键时刻</vt:lpstr>
      <vt:lpstr>第一印象</vt:lpstr>
      <vt:lpstr>会员入会</vt:lpstr>
      <vt:lpstr>会员友谊、多样化和沟通</vt:lpstr>
      <vt:lpstr>手册项目规划和会议组织</vt:lpstr>
      <vt:lpstr>会员实力</vt:lpstr>
      <vt:lpstr>成就奖励</vt:lpstr>
      <vt:lpstr>俱乐部在执行各项标准时的表现如何？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7</cp:revision>
  <dcterms:created xsi:type="dcterms:W3CDTF">2020-09-03T18:23:49Z</dcterms:created>
  <dcterms:modified xsi:type="dcterms:W3CDTF">2020-12-22T17:59:34Z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